
<file path=[Content_Types].xml><?xml version="1.0" encoding="utf-8"?>
<Types xmlns="http://schemas.openxmlformats.org/package/2006/content-types">
  <Default Extension="glb" ContentType="model/gltf.binary"/>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35"/>
  </p:notesMasterIdLst>
  <p:handoutMasterIdLst>
    <p:handoutMasterId r:id="rId36"/>
  </p:handoutMasterIdLst>
  <p:sldIdLst>
    <p:sldId id="282" r:id="rId5"/>
    <p:sldId id="315" r:id="rId6"/>
    <p:sldId id="316" r:id="rId7"/>
    <p:sldId id="317" r:id="rId8"/>
    <p:sldId id="318" r:id="rId9"/>
    <p:sldId id="319" r:id="rId10"/>
    <p:sldId id="320" r:id="rId11"/>
    <p:sldId id="322" r:id="rId12"/>
    <p:sldId id="323" r:id="rId13"/>
    <p:sldId id="292" r:id="rId14"/>
    <p:sldId id="293" r:id="rId15"/>
    <p:sldId id="283" r:id="rId16"/>
    <p:sldId id="307" r:id="rId17"/>
    <p:sldId id="308" r:id="rId18"/>
    <p:sldId id="309" r:id="rId19"/>
    <p:sldId id="291" r:id="rId20"/>
    <p:sldId id="298" r:id="rId21"/>
    <p:sldId id="310" r:id="rId22"/>
    <p:sldId id="311" r:id="rId23"/>
    <p:sldId id="312" r:id="rId24"/>
    <p:sldId id="313" r:id="rId25"/>
    <p:sldId id="314" r:id="rId26"/>
    <p:sldId id="300" r:id="rId27"/>
    <p:sldId id="301" r:id="rId28"/>
    <p:sldId id="302" r:id="rId29"/>
    <p:sldId id="304" r:id="rId30"/>
    <p:sldId id="303" r:id="rId31"/>
    <p:sldId id="305" r:id="rId32"/>
    <p:sldId id="306" r:id="rId33"/>
    <p:sldId id="296"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073A0DAA-6AF3-43AB-8588-CEC1D06C72B9}">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979" autoAdjust="0"/>
    <p:restoredTop sz="94574" autoAdjust="0"/>
  </p:normalViewPr>
  <p:slideViewPr>
    <p:cSldViewPr snapToGrid="0">
      <p:cViewPr varScale="1">
        <p:scale>
          <a:sx n="86" d="100"/>
          <a:sy n="86" d="100"/>
        </p:scale>
        <p:origin x="792" y="67"/>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varScale="1">
        <p:scale>
          <a:sx n="84" d="100"/>
          <a:sy n="84" d="100"/>
        </p:scale>
        <p:origin x="3828"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F1077DB-935E-4A0A-947A-D283B9F9F452}" type="datetimeFigureOut">
              <a:rPr lang="en-US" smtClean="0"/>
              <a:t>9/21/2020</a:t>
            </a:fld>
            <a:endParaRPr lang="en-US" dirty="0"/>
          </a:p>
        </p:txBody>
      </p:sp>
      <p:sp>
        <p:nvSpPr>
          <p:cNvPr id="4" name="Footer Placeholder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2C0B10-7CAE-41E4-AB02-7E8B1FF2B898}" type="slidenum">
              <a:rPr lang="en-US" smtClean="0"/>
              <a:t>‹#›</a:t>
            </a:fld>
            <a:endParaRPr lang="en-US" dirty="0"/>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10.png>
</file>

<file path=ppt/media/image11.svg>
</file>

<file path=ppt/media/image12.png>
</file>

<file path=ppt/media/image13.png>
</file>

<file path=ppt/media/image14.png>
</file>

<file path=ppt/media/image15.svg>
</file>

<file path=ppt/media/image16.png>
</file>

<file path=ppt/media/image17.png>
</file>

<file path=ppt/media/image18.jpg>
</file>

<file path=ppt/media/image19.png>
</file>

<file path=ppt/media/image2.png>
</file>

<file path=ppt/media/image20.png>
</file>

<file path=ppt/media/image21.png>
</file>

<file path=ppt/media/image22.png>
</file>

<file path=ppt/media/image23.png>
</file>

<file path=ppt/media/image24.png>
</file>

<file path=ppt/media/image25.svg>
</file>

<file path=ppt/media/image26.jpeg>
</file>

<file path=ppt/media/image27.png>
</file>

<file path=ppt/media/image3.png>
</file>

<file path=ppt/media/image4.svg>
</file>

<file path=ppt/media/image5.png>
</file>

<file path=ppt/media/image6.png>
</file>

<file path=ppt/media/image7.svg>
</file>

<file path=ppt/media/image8.jpeg>
</file>

<file path=ppt/media/image9.jpeg>
</file>

<file path=ppt/media/model3d1.glb>
</file>

<file path=ppt/media/model3d2.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9EC30E-1A71-4188-9BE7-E2A64929A436}" type="datetimeFigureOut">
              <a:rPr lang="en-US" noProof="0" smtClean="0"/>
              <a:t>9/21/2020</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30193B-564F-4854-8A52-728F3FB19C85}" type="slidenum">
              <a:rPr lang="en-US" noProof="0" smtClean="0"/>
              <a:t>‹#›</a:t>
            </a:fld>
            <a:endParaRPr lang="en-US" noProof="0" dirty="0"/>
          </a:p>
        </p:txBody>
      </p:sp>
    </p:spTree>
    <p:extLst>
      <p:ext uri="{BB962C8B-B14F-4D97-AF65-F5344CB8AC3E}">
        <p14:creationId xmlns:p14="http://schemas.microsoft.com/office/powerpoint/2010/main" val="36038165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with Small Image">
    <p:spTree>
      <p:nvGrpSpPr>
        <p:cNvPr id="1" name=""/>
        <p:cNvGrpSpPr/>
        <p:nvPr/>
      </p:nvGrpSpPr>
      <p:grpSpPr>
        <a:xfrm>
          <a:off x="0" y="0"/>
          <a:ext cx="0" cy="0"/>
          <a:chOff x="0" y="0"/>
          <a:chExt cx="0" cy="0"/>
        </a:xfrm>
      </p:grpSpPr>
      <p:sp>
        <p:nvSpPr>
          <p:cNvPr id="9" name="Picture Placeholder 1">
            <a:extLst>
              <a:ext uri="{FF2B5EF4-FFF2-40B4-BE49-F238E27FC236}">
                <a16:creationId xmlns:a16="http://schemas.microsoft.com/office/drawing/2014/main" id="{837F9836-5B23-424D-8C60-AC02A8512A4B}"/>
              </a:ext>
            </a:extLst>
          </p:cNvPr>
          <p:cNvSpPr>
            <a:spLocks noGrp="1"/>
          </p:cNvSpPr>
          <p:nvPr>
            <p:ph type="pic" sz="quarter" idx="13" hasCustomPrompt="1"/>
          </p:nvPr>
        </p:nvSpPr>
        <p:spPr>
          <a:xfrm>
            <a:off x="9980476" y="0"/>
            <a:ext cx="2211524" cy="6858000"/>
          </a:xfrm>
          <a:solidFill>
            <a:schemeClr val="bg1">
              <a:lumMod val="95000"/>
            </a:schemeClr>
          </a:solidFill>
        </p:spPr>
        <p:txBody>
          <a:bodyPr anchor="ct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286990" y="4346296"/>
            <a:ext cx="6798250" cy="1674470"/>
          </a:xfrm>
        </p:spPr>
        <p:txBody>
          <a:bodyPr anchor="b"/>
          <a:lstStyle>
            <a:lvl1pPr algn="r">
              <a:lnSpc>
                <a:spcPts val="5000"/>
              </a:lnSpc>
              <a:defRPr sz="6000" b="1" cap="all" spc="-300" baseline="0">
                <a:solidFill>
                  <a:schemeClr val="tx1"/>
                </a:solidFill>
                <a:latin typeface="+mj-lt"/>
              </a:defRPr>
            </a:lvl1pPr>
          </a:lstStyle>
          <a:p>
            <a:r>
              <a:rPr lang="en-US" noProof="0"/>
              <a:t>PRESENTATION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7311904" y="4650539"/>
            <a:ext cx="3401478" cy="1192038"/>
          </a:xfrm>
          <a:solidFill>
            <a:schemeClr val="tx1"/>
          </a:solidFill>
        </p:spPr>
        <p:txBody>
          <a:bodyPr lIns="252000" tIns="0" anchor="ctr"/>
          <a:lstStyle>
            <a:lvl1pPr marL="0" indent="0" algn="l">
              <a:lnSpc>
                <a:spcPct val="100000"/>
              </a:lnSpc>
              <a:buNone/>
              <a:defRPr sz="1800" i="1">
                <a:solidFill>
                  <a:schemeClr val="bg1"/>
                </a:solidFill>
                <a:latin typeface="Times New Roman" panose="02020603050405020304" pitchFamily="18" charset="0"/>
                <a:cs typeface="Times New Roman" panose="02020603050405020304" pitchFamily="18"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7" name="Rectangle 6">
            <a:extLst>
              <a:ext uri="{FF2B5EF4-FFF2-40B4-BE49-F238E27FC236}">
                <a16:creationId xmlns:a16="http://schemas.microsoft.com/office/drawing/2014/main" id="{756F2950-BBCB-4A53-9EAC-D714777B8FA2}"/>
              </a:ext>
            </a:extLst>
          </p:cNvPr>
          <p:cNvSpPr/>
          <p:nvPr userDrawn="1"/>
        </p:nvSpPr>
        <p:spPr>
          <a:xfrm>
            <a:off x="0" y="6794309"/>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Rectangle 7">
            <a:extLst>
              <a:ext uri="{FF2B5EF4-FFF2-40B4-BE49-F238E27FC236}">
                <a16:creationId xmlns:a16="http://schemas.microsoft.com/office/drawing/2014/main" id="{D5253865-24CF-4EF5-92A5-F64EB9ABC8B7}"/>
              </a:ext>
            </a:extLst>
          </p:cNvPr>
          <p:cNvSpPr/>
          <p:nvPr userDrawn="1"/>
        </p:nvSpPr>
        <p:spPr>
          <a:xfrm>
            <a:off x="0" y="0"/>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10">
            <a:extLst>
              <a:ext uri="{FF2B5EF4-FFF2-40B4-BE49-F238E27FC236}">
                <a16:creationId xmlns:a16="http://schemas.microsoft.com/office/drawing/2014/main" id="{BBE19773-9B6A-4A2C-95A5-69A3788C2D94}"/>
              </a:ext>
            </a:extLst>
          </p:cNvPr>
          <p:cNvSpPr/>
          <p:nvPr userDrawn="1"/>
        </p:nvSpPr>
        <p:spPr>
          <a:xfrm rot="5400000">
            <a:off x="-3378441" y="3410285"/>
            <a:ext cx="6826157" cy="6927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3340384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9198000" cy="432000"/>
          </a:xfrm>
        </p:spPr>
        <p:txBody>
          <a:bodyPr/>
          <a:lstStyle>
            <a:lvl1pPr>
              <a:defRPr>
                <a:solidFill>
                  <a:schemeClr val="tx1"/>
                </a:solidFill>
              </a:defRPr>
            </a:lvl1pPr>
          </a:lstStyle>
          <a:p>
            <a:r>
              <a:rPr lang="en-US" noProof="0"/>
              <a:t>Click to edit page title</a:t>
            </a:r>
          </a:p>
        </p:txBody>
      </p:sp>
      <p:sp>
        <p:nvSpPr>
          <p:cNvPr id="9" name="Subtitle 2">
            <a:extLst>
              <a:ext uri="{FF2B5EF4-FFF2-40B4-BE49-F238E27FC236}">
                <a16:creationId xmlns:a16="http://schemas.microsoft.com/office/drawing/2014/main" id="{F94EB5D3-F8CB-4E76-8D7E-FF441818EECB}"/>
              </a:ext>
            </a:extLst>
          </p:cNvPr>
          <p:cNvSpPr>
            <a:spLocks noGrp="1"/>
          </p:cNvSpPr>
          <p:nvPr>
            <p:ph type="body" sz="quarter" idx="32" hasCustomPrompt="1"/>
          </p:nvPr>
        </p:nvSpPr>
        <p:spPr>
          <a:xfrm>
            <a:off x="431800" y="1008000"/>
            <a:ext cx="9198000" cy="360000"/>
          </a:xfrm>
        </p:spPr>
        <p:txBody>
          <a:bodyPr/>
          <a:lstStyle>
            <a:lvl1pPr marL="0" indent="0">
              <a:buNone/>
              <a:defRPr i="1">
                <a:latin typeface="+mn-lt"/>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512000"/>
            <a:ext cx="2916000" cy="467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4">
            <a:extLst>
              <a:ext uri="{FF2B5EF4-FFF2-40B4-BE49-F238E27FC236}">
                <a16:creationId xmlns:a16="http://schemas.microsoft.com/office/drawing/2014/main" id="{16A38E24-EB1C-472F-B631-5DF32F9C4CF5}"/>
              </a:ext>
            </a:extLst>
          </p:cNvPr>
          <p:cNvSpPr>
            <a:spLocks noGrp="1"/>
          </p:cNvSpPr>
          <p:nvPr>
            <p:ph type="body" sz="quarter" idx="12"/>
          </p:nvPr>
        </p:nvSpPr>
        <p:spPr>
          <a:xfrm>
            <a:off x="3572900" y="1511476"/>
            <a:ext cx="2916000" cy="4679249"/>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Text Placeholder 5">
            <a:extLst>
              <a:ext uri="{FF2B5EF4-FFF2-40B4-BE49-F238E27FC236}">
                <a16:creationId xmlns:a16="http://schemas.microsoft.com/office/drawing/2014/main" id="{5B4A252E-78C9-4F76-98A4-A4B580AD072A}"/>
              </a:ext>
            </a:extLst>
          </p:cNvPr>
          <p:cNvSpPr>
            <a:spLocks noGrp="1"/>
          </p:cNvSpPr>
          <p:nvPr>
            <p:ph type="body" sz="quarter" idx="13"/>
          </p:nvPr>
        </p:nvSpPr>
        <p:spPr>
          <a:xfrm>
            <a:off x="6713800" y="1511475"/>
            <a:ext cx="2916000" cy="467925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6D4BCA97-F31B-451D-82F8-6E000DF2118A}"/>
              </a:ext>
            </a:extLst>
          </p:cNvPr>
          <p:cNvSpPr>
            <a:spLocks noGrp="1"/>
          </p:cNvSpPr>
          <p:nvPr>
            <p:ph type="ftr" sz="quarter" idx="14"/>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0817AAC4-A657-4D75-A527-0307AFF2B17B}"/>
              </a:ext>
            </a:extLst>
          </p:cNvPr>
          <p:cNvSpPr>
            <a:spLocks noGrp="1"/>
          </p:cNvSpPr>
          <p:nvPr>
            <p:ph type="sldNum" sz="quarter" idx="15"/>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26543880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9198000" cy="432000"/>
          </a:xfrm>
        </p:spPr>
        <p:txBody>
          <a:bodyPr/>
          <a:lstStyle>
            <a:lvl1pPr>
              <a:defRPr>
                <a:solidFill>
                  <a:schemeClr val="tx1"/>
                </a:solidFill>
              </a:defRPr>
            </a:lvl1pPr>
          </a:lstStyle>
          <a:p>
            <a:r>
              <a:rPr lang="en-US" noProof="0"/>
              <a:t>Click to edit page title</a:t>
            </a:r>
          </a:p>
        </p:txBody>
      </p:sp>
      <p:sp>
        <p:nvSpPr>
          <p:cNvPr id="10" name="Subtitle 2">
            <a:extLst>
              <a:ext uri="{FF2B5EF4-FFF2-40B4-BE49-F238E27FC236}">
                <a16:creationId xmlns:a16="http://schemas.microsoft.com/office/drawing/2014/main" id="{9D7ACCB5-9A86-4F46-89E2-B79F48C9EC1D}"/>
              </a:ext>
            </a:extLst>
          </p:cNvPr>
          <p:cNvSpPr>
            <a:spLocks noGrp="1"/>
          </p:cNvSpPr>
          <p:nvPr>
            <p:ph type="body" sz="quarter" idx="32" hasCustomPrompt="1"/>
          </p:nvPr>
        </p:nvSpPr>
        <p:spPr>
          <a:xfrm>
            <a:off x="431800" y="1008000"/>
            <a:ext cx="9198000" cy="360000"/>
          </a:xfrm>
        </p:spPr>
        <p:txBody>
          <a:bodyPr/>
          <a:lstStyle>
            <a:lvl1pPr marL="0" indent="0">
              <a:buNone/>
              <a:defRPr i="1">
                <a:latin typeface="+mn-lt"/>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512000"/>
            <a:ext cx="1764000" cy="467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4">
            <a:extLst>
              <a:ext uri="{FF2B5EF4-FFF2-40B4-BE49-F238E27FC236}">
                <a16:creationId xmlns:a16="http://schemas.microsoft.com/office/drawing/2014/main" id="{1F5B3657-F2AE-455A-BF81-1A0C2ACECD20}"/>
              </a:ext>
            </a:extLst>
          </p:cNvPr>
          <p:cNvSpPr>
            <a:spLocks noGrp="1"/>
          </p:cNvSpPr>
          <p:nvPr>
            <p:ph type="body" sz="quarter" idx="12"/>
          </p:nvPr>
        </p:nvSpPr>
        <p:spPr>
          <a:xfrm>
            <a:off x="2290450" y="1512000"/>
            <a:ext cx="1764000" cy="467925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Text Placeholder 5">
            <a:extLst>
              <a:ext uri="{FF2B5EF4-FFF2-40B4-BE49-F238E27FC236}">
                <a16:creationId xmlns:a16="http://schemas.microsoft.com/office/drawing/2014/main" id="{6A983D98-E0AB-429A-9EC2-B50D4216D691}"/>
              </a:ext>
            </a:extLst>
          </p:cNvPr>
          <p:cNvSpPr>
            <a:spLocks noGrp="1"/>
          </p:cNvSpPr>
          <p:nvPr>
            <p:ph type="body" sz="quarter" idx="13"/>
          </p:nvPr>
        </p:nvSpPr>
        <p:spPr>
          <a:xfrm>
            <a:off x="4148900" y="1512000"/>
            <a:ext cx="1764000" cy="467925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Text Placeholder 6">
            <a:extLst>
              <a:ext uri="{FF2B5EF4-FFF2-40B4-BE49-F238E27FC236}">
                <a16:creationId xmlns:a16="http://schemas.microsoft.com/office/drawing/2014/main" id="{755213BF-EF6D-45DC-A01B-DE6C2F23A6D2}"/>
              </a:ext>
            </a:extLst>
          </p:cNvPr>
          <p:cNvSpPr>
            <a:spLocks noGrp="1"/>
          </p:cNvSpPr>
          <p:nvPr>
            <p:ph type="body" sz="quarter" idx="14"/>
          </p:nvPr>
        </p:nvSpPr>
        <p:spPr>
          <a:xfrm>
            <a:off x="6007350" y="1507535"/>
            <a:ext cx="1764000" cy="467925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7" name="Text Placeholder 7">
            <a:extLst>
              <a:ext uri="{FF2B5EF4-FFF2-40B4-BE49-F238E27FC236}">
                <a16:creationId xmlns:a16="http://schemas.microsoft.com/office/drawing/2014/main" id="{77D6BBBA-F4A3-45D4-91BC-A405FFDC7C3D}"/>
              </a:ext>
            </a:extLst>
          </p:cNvPr>
          <p:cNvSpPr>
            <a:spLocks noGrp="1"/>
          </p:cNvSpPr>
          <p:nvPr>
            <p:ph type="body" sz="quarter" idx="15"/>
          </p:nvPr>
        </p:nvSpPr>
        <p:spPr>
          <a:xfrm>
            <a:off x="7865800" y="1507535"/>
            <a:ext cx="1764000" cy="4683715"/>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2D09234E-176D-4BBF-9391-7B6F018C51AB}"/>
              </a:ext>
            </a:extLst>
          </p:cNvPr>
          <p:cNvSpPr>
            <a:spLocks noGrp="1"/>
          </p:cNvSpPr>
          <p:nvPr>
            <p:ph type="ftr" sz="quarter" idx="16"/>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B5A8293F-A5B5-4FCC-BF27-A25B1BAFF245}"/>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97483723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a:lstStyle>
            <a:lvl1pPr>
              <a:defRPr>
                <a:solidFill>
                  <a:schemeClr val="tx1"/>
                </a:solidFill>
              </a:defRPr>
            </a:lvl1pPr>
          </a:lstStyle>
          <a:p>
            <a:r>
              <a:rPr lang="en-US" noProof="0"/>
              <a:t>Click to edit page title</a:t>
            </a:r>
          </a:p>
        </p:txBody>
      </p:sp>
      <p:sp>
        <p:nvSpPr>
          <p:cNvPr id="5" name="Subtitle 2">
            <a:extLst>
              <a:ext uri="{FF2B5EF4-FFF2-40B4-BE49-F238E27FC236}">
                <a16:creationId xmlns:a16="http://schemas.microsoft.com/office/drawing/2014/main" id="{10727B06-56A8-44A2-B6C2-9ED183D107F3}"/>
              </a:ext>
            </a:extLst>
          </p:cNvPr>
          <p:cNvSpPr>
            <a:spLocks noGrp="1"/>
          </p:cNvSpPr>
          <p:nvPr>
            <p:ph type="body" sz="quarter" idx="32" hasCustomPrompt="1"/>
          </p:nvPr>
        </p:nvSpPr>
        <p:spPr>
          <a:xfrm>
            <a:off x="431801" y="1008000"/>
            <a:ext cx="9198116" cy="360000"/>
          </a:xfrm>
        </p:spPr>
        <p:txBody>
          <a:bodyPr/>
          <a:lstStyle>
            <a:lvl1pPr marL="0" indent="0">
              <a:buNone/>
              <a:defRPr i="1">
                <a:latin typeface="+mn-lt"/>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Footer Placeholder 2">
            <a:extLst>
              <a:ext uri="{FF2B5EF4-FFF2-40B4-BE49-F238E27FC236}">
                <a16:creationId xmlns:a16="http://schemas.microsoft.com/office/drawing/2014/main" id="{08CCB8C2-B6A2-4C69-8D3A-57420A034BA4}"/>
              </a:ext>
            </a:extLst>
          </p:cNvPr>
          <p:cNvSpPr>
            <a:spLocks noGrp="1"/>
          </p:cNvSpPr>
          <p:nvPr>
            <p:ph type="ftr" sz="quarter" idx="12"/>
          </p:nvPr>
        </p:nvSpPr>
        <p:spPr/>
        <p:txBody>
          <a:bodyPr/>
          <a:lstStyle/>
          <a:p>
            <a:r>
              <a:rPr lang="en-US" noProof="0" dirty="0"/>
              <a:t>Add a footer</a:t>
            </a:r>
          </a:p>
        </p:txBody>
      </p:sp>
      <p:sp>
        <p:nvSpPr>
          <p:cNvPr id="4" name="Slide Number Placeholder 3">
            <a:extLst>
              <a:ext uri="{FF2B5EF4-FFF2-40B4-BE49-F238E27FC236}">
                <a16:creationId xmlns:a16="http://schemas.microsoft.com/office/drawing/2014/main" id="{8E801980-CBAE-4A50-886D-54D7BB2E1947}"/>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150585527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EDF756E-F310-4229-ACDD-055D299A95FB}"/>
              </a:ext>
            </a:extLst>
          </p:cNvPr>
          <p:cNvSpPr/>
          <p:nvPr userDrawn="1"/>
        </p:nvSpPr>
        <p:spPr>
          <a:xfrm>
            <a:off x="6297105" y="424206"/>
            <a:ext cx="5505254" cy="573149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2" name="Slide Number Placeholder 1">
            <a:extLst>
              <a:ext uri="{FF2B5EF4-FFF2-40B4-BE49-F238E27FC236}">
                <a16:creationId xmlns:a16="http://schemas.microsoft.com/office/drawing/2014/main" id="{E25951D2-91DB-40E7-95D5-4B372602DEBB}"/>
              </a:ext>
            </a:extLst>
          </p:cNvPr>
          <p:cNvSpPr>
            <a:spLocks noGrp="1"/>
          </p:cNvSpPr>
          <p:nvPr>
            <p:ph type="sldNum" sz="quarter" idx="15"/>
          </p:nvPr>
        </p:nvSpPr>
        <p:spPr/>
        <p:txBody>
          <a:bodyPr/>
          <a:lstStyle/>
          <a:p>
            <a:fld id="{19B51A1E-902D-48AF-9020-955120F399B6}" type="slidenum">
              <a:rPr lang="en-US" noProof="0" smtClean="0"/>
              <a:pPr/>
              <a:t>‹#›</a:t>
            </a:fld>
            <a:endParaRPr lang="en-US" noProof="0" dirty="0"/>
          </a:p>
        </p:txBody>
      </p:sp>
      <p:sp>
        <p:nvSpPr>
          <p:cNvPr id="9" name="Subtitle 2">
            <a:extLst>
              <a:ext uri="{FF2B5EF4-FFF2-40B4-BE49-F238E27FC236}">
                <a16:creationId xmlns:a16="http://schemas.microsoft.com/office/drawing/2014/main" id="{07666241-4AF6-458A-A571-6C6C291D72F1}"/>
              </a:ext>
            </a:extLst>
          </p:cNvPr>
          <p:cNvSpPr>
            <a:spLocks noGrp="1"/>
          </p:cNvSpPr>
          <p:nvPr>
            <p:ph type="subTitle" idx="1"/>
          </p:nvPr>
        </p:nvSpPr>
        <p:spPr>
          <a:xfrm>
            <a:off x="6532775" y="3639199"/>
            <a:ext cx="5053936" cy="1192038"/>
          </a:xfrm>
          <a:solidFill>
            <a:schemeClr val="bg1"/>
          </a:solidFill>
        </p:spPr>
        <p:txBody>
          <a:bodyPr lIns="252000" tIns="0" anchor="ctr"/>
          <a:lstStyle>
            <a:lvl1pPr marL="0" indent="0" algn="l">
              <a:lnSpc>
                <a:spcPct val="100000"/>
              </a:lnSpc>
              <a:buNone/>
              <a:defRPr sz="1800" i="1">
                <a:solidFill>
                  <a:schemeClr val="tx1"/>
                </a:solidFill>
                <a:latin typeface="Times New Roman" panose="02020603050405020304" pitchFamily="18" charset="0"/>
                <a:cs typeface="Times New Roman" panose="02020603050405020304" pitchFamily="18"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6" name="Title 5">
            <a:extLst>
              <a:ext uri="{FF2B5EF4-FFF2-40B4-BE49-F238E27FC236}">
                <a16:creationId xmlns:a16="http://schemas.microsoft.com/office/drawing/2014/main" id="{6F4F2BBF-F210-4954-9C73-A0030AACDDFE}"/>
              </a:ext>
            </a:extLst>
          </p:cNvPr>
          <p:cNvSpPr>
            <a:spLocks noGrp="1"/>
          </p:cNvSpPr>
          <p:nvPr>
            <p:ph type="title" hasCustomPrompt="1"/>
          </p:nvPr>
        </p:nvSpPr>
        <p:spPr>
          <a:xfrm>
            <a:off x="6532775" y="993303"/>
            <a:ext cx="5053936" cy="2513468"/>
          </a:xfrm>
        </p:spPr>
        <p:txBody>
          <a:bodyPr/>
          <a:lstStyle>
            <a:lvl1pPr>
              <a:defRPr sz="5400" cap="none">
                <a:solidFill>
                  <a:schemeClr val="bg1"/>
                </a:solidFill>
              </a:defRPr>
            </a:lvl1pPr>
          </a:lstStyle>
          <a:p>
            <a:r>
              <a:rPr lang="en-US" noProof="0"/>
              <a:t>Click To Edit Master Title Style</a:t>
            </a:r>
          </a:p>
        </p:txBody>
      </p:sp>
    </p:spTree>
    <p:extLst>
      <p:ext uri="{BB962C8B-B14F-4D97-AF65-F5344CB8AC3E}">
        <p14:creationId xmlns:p14="http://schemas.microsoft.com/office/powerpoint/2010/main" val="321726083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9198000" cy="432000"/>
          </a:xfrm>
        </p:spPr>
        <p:txBody>
          <a:bodyPr/>
          <a:lstStyle>
            <a:lvl1pPr>
              <a:defRPr>
                <a:solidFill>
                  <a:schemeClr val="tx1"/>
                </a:solidFill>
              </a:defRPr>
            </a:lvl1pPr>
          </a:lstStyle>
          <a:p>
            <a:r>
              <a:rPr lang="en-US" noProof="0"/>
              <a:t>Click to edit page title</a:t>
            </a:r>
          </a:p>
        </p:txBody>
      </p:sp>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
        <p:nvSpPr>
          <p:cNvPr id="10" name="Content Placeholder 2">
            <a:extLst>
              <a:ext uri="{FF2B5EF4-FFF2-40B4-BE49-F238E27FC236}">
                <a16:creationId xmlns:a16="http://schemas.microsoft.com/office/drawing/2014/main" id="{FD1EE834-4B70-4715-8346-1C0298347EE0}"/>
              </a:ext>
            </a:extLst>
          </p:cNvPr>
          <p:cNvSpPr>
            <a:spLocks noGrp="1"/>
          </p:cNvSpPr>
          <p:nvPr>
            <p:ph idx="1"/>
          </p:nvPr>
        </p:nvSpPr>
        <p:spPr>
          <a:xfrm>
            <a:off x="432000" y="1046375"/>
            <a:ext cx="9198000" cy="513058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301399612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9198000" cy="432000"/>
          </a:xfrm>
        </p:spPr>
        <p:txBody>
          <a:bodyPr/>
          <a:lstStyle>
            <a:lvl1pPr>
              <a:defRPr>
                <a:solidFill>
                  <a:schemeClr val="tx1"/>
                </a:solidFill>
              </a:defRPr>
            </a:lvl1pPr>
          </a:lstStyle>
          <a:p>
            <a:r>
              <a:rPr lang="en-US" noProof="0"/>
              <a:t>Click to edit page title</a:t>
            </a:r>
          </a:p>
        </p:txBody>
      </p:sp>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
        <p:nvSpPr>
          <p:cNvPr id="7" name="Content Placeholder 2">
            <a:extLst>
              <a:ext uri="{FF2B5EF4-FFF2-40B4-BE49-F238E27FC236}">
                <a16:creationId xmlns:a16="http://schemas.microsoft.com/office/drawing/2014/main" id="{EAE43F4C-1A64-4197-A44B-E6EB874E243B}"/>
              </a:ext>
            </a:extLst>
          </p:cNvPr>
          <p:cNvSpPr>
            <a:spLocks noGrp="1"/>
          </p:cNvSpPr>
          <p:nvPr>
            <p:ph sz="half" idx="1"/>
          </p:nvPr>
        </p:nvSpPr>
        <p:spPr>
          <a:xfrm>
            <a:off x="432000" y="1046376"/>
            <a:ext cx="4435831" cy="513058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 name="Content Placeholder 3">
            <a:extLst>
              <a:ext uri="{FF2B5EF4-FFF2-40B4-BE49-F238E27FC236}">
                <a16:creationId xmlns:a16="http://schemas.microsoft.com/office/drawing/2014/main" id="{D7B3F5B8-DC28-4878-AC9F-D434D7542D8F}"/>
              </a:ext>
            </a:extLst>
          </p:cNvPr>
          <p:cNvSpPr>
            <a:spLocks noGrp="1"/>
          </p:cNvSpPr>
          <p:nvPr>
            <p:ph sz="half" idx="2"/>
          </p:nvPr>
        </p:nvSpPr>
        <p:spPr>
          <a:xfrm>
            <a:off x="5194169" y="1046376"/>
            <a:ext cx="4435831" cy="513058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02834921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9198000" cy="432000"/>
          </a:xfrm>
        </p:spPr>
        <p:txBody>
          <a:bodyPr/>
          <a:lstStyle>
            <a:lvl1pPr>
              <a:defRPr>
                <a:solidFill>
                  <a:schemeClr val="tx1"/>
                </a:solidFill>
              </a:defRPr>
            </a:lvl1pPr>
          </a:lstStyle>
          <a:p>
            <a:r>
              <a:rPr lang="en-US" noProof="0"/>
              <a:t>Click to edit page title</a:t>
            </a:r>
          </a:p>
        </p:txBody>
      </p:sp>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
        <p:nvSpPr>
          <p:cNvPr id="7" name="Text Placeholder 2">
            <a:extLst>
              <a:ext uri="{FF2B5EF4-FFF2-40B4-BE49-F238E27FC236}">
                <a16:creationId xmlns:a16="http://schemas.microsoft.com/office/drawing/2014/main" id="{CB97B01E-88B2-448F-BD96-A1AAFA39AC1E}"/>
              </a:ext>
            </a:extLst>
          </p:cNvPr>
          <p:cNvSpPr>
            <a:spLocks noGrp="1"/>
          </p:cNvSpPr>
          <p:nvPr>
            <p:ph type="body" idx="1"/>
          </p:nvPr>
        </p:nvSpPr>
        <p:spPr>
          <a:xfrm>
            <a:off x="432000" y="1068420"/>
            <a:ext cx="4434840" cy="823912"/>
          </a:xfrm>
          <a:solidFill>
            <a:schemeClr val="tx1"/>
          </a:solidFill>
        </p:spPr>
        <p:txBody>
          <a:bodyPr anchor="ctr"/>
          <a:lstStyle>
            <a:lvl1pPr marL="0" indent="0">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8" name="Text Placeholder 4">
            <a:extLst>
              <a:ext uri="{FF2B5EF4-FFF2-40B4-BE49-F238E27FC236}">
                <a16:creationId xmlns:a16="http://schemas.microsoft.com/office/drawing/2014/main" id="{40BADDE2-4EE6-41B4-804C-EBF680128B40}"/>
              </a:ext>
            </a:extLst>
          </p:cNvPr>
          <p:cNvSpPr>
            <a:spLocks noGrp="1"/>
          </p:cNvSpPr>
          <p:nvPr>
            <p:ph type="body" sz="quarter" idx="3"/>
          </p:nvPr>
        </p:nvSpPr>
        <p:spPr>
          <a:xfrm>
            <a:off x="5195160" y="1068420"/>
            <a:ext cx="4434840" cy="823912"/>
          </a:xfrm>
          <a:solidFill>
            <a:schemeClr val="tx1"/>
          </a:solidFill>
        </p:spPr>
        <p:txBody>
          <a:bodyPr anchor="ctr"/>
          <a:lstStyle>
            <a:lvl1pPr marL="0" indent="0">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9" name="Content Placeholder 3">
            <a:extLst>
              <a:ext uri="{FF2B5EF4-FFF2-40B4-BE49-F238E27FC236}">
                <a16:creationId xmlns:a16="http://schemas.microsoft.com/office/drawing/2014/main" id="{BB0A14E0-899D-4594-BC9E-AE89BF0D3AB7}"/>
              </a:ext>
            </a:extLst>
          </p:cNvPr>
          <p:cNvSpPr>
            <a:spLocks noGrp="1"/>
          </p:cNvSpPr>
          <p:nvPr>
            <p:ph sz="half" idx="2"/>
          </p:nvPr>
        </p:nvSpPr>
        <p:spPr>
          <a:xfrm>
            <a:off x="432001" y="2096752"/>
            <a:ext cx="4434840" cy="4092911"/>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 name="Content Placeholder 5">
            <a:extLst>
              <a:ext uri="{FF2B5EF4-FFF2-40B4-BE49-F238E27FC236}">
                <a16:creationId xmlns:a16="http://schemas.microsoft.com/office/drawing/2014/main" id="{2C699014-D902-4E9A-80CD-8D2BCFE67097}"/>
              </a:ext>
            </a:extLst>
          </p:cNvPr>
          <p:cNvSpPr>
            <a:spLocks noGrp="1"/>
          </p:cNvSpPr>
          <p:nvPr>
            <p:ph sz="quarter" idx="4"/>
          </p:nvPr>
        </p:nvSpPr>
        <p:spPr>
          <a:xfrm>
            <a:off x="5195160" y="2096752"/>
            <a:ext cx="4434840" cy="4092911"/>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92532897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a:xfrm>
            <a:off x="432000" y="6356350"/>
            <a:ext cx="4114800" cy="365125"/>
          </a:xfrm>
        </p:spPr>
        <p:txBody>
          <a:bodyPr/>
          <a:lstStyle/>
          <a:p>
            <a:r>
              <a:rPr lang="en-US" noProof="0" dirty="0"/>
              <a:t>Add a footer</a:t>
            </a:r>
          </a:p>
        </p:txBody>
      </p:sp>
      <p:sp>
        <p:nvSpPr>
          <p:cNvPr id="6" name="Slide Number Placeholder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
        <p:nvSpPr>
          <p:cNvPr id="8" name="Title 1">
            <a:extLst>
              <a:ext uri="{FF2B5EF4-FFF2-40B4-BE49-F238E27FC236}">
                <a16:creationId xmlns:a16="http://schemas.microsoft.com/office/drawing/2014/main" id="{AC67C685-BABE-4B77-8C5E-B39B093D3AEA}"/>
              </a:ext>
            </a:extLst>
          </p:cNvPr>
          <p:cNvSpPr>
            <a:spLocks noGrp="1"/>
          </p:cNvSpPr>
          <p:nvPr>
            <p:ph type="title"/>
          </p:nvPr>
        </p:nvSpPr>
        <p:spPr>
          <a:xfrm>
            <a:off x="432001" y="457200"/>
            <a:ext cx="3159612" cy="1600200"/>
          </a:xfrm>
        </p:spPr>
        <p:txBody>
          <a:bodyPr anchor="b"/>
          <a:lstStyle>
            <a:lvl1pPr>
              <a:defRPr sz="2800"/>
            </a:lvl1pPr>
          </a:lstStyle>
          <a:p>
            <a:r>
              <a:rPr lang="en-US" noProof="0"/>
              <a:t>Click to edit Master title style</a:t>
            </a:r>
          </a:p>
        </p:txBody>
      </p:sp>
      <p:sp>
        <p:nvSpPr>
          <p:cNvPr id="9" name="Text Placeholder 3">
            <a:extLst>
              <a:ext uri="{FF2B5EF4-FFF2-40B4-BE49-F238E27FC236}">
                <a16:creationId xmlns:a16="http://schemas.microsoft.com/office/drawing/2014/main" id="{0B6B7795-36CC-459B-AE8B-7FB2F40AF37C}"/>
              </a:ext>
            </a:extLst>
          </p:cNvPr>
          <p:cNvSpPr>
            <a:spLocks noGrp="1"/>
          </p:cNvSpPr>
          <p:nvPr>
            <p:ph type="body" sz="half" idx="2"/>
          </p:nvPr>
        </p:nvSpPr>
        <p:spPr>
          <a:xfrm>
            <a:off x="432001" y="2057400"/>
            <a:ext cx="3159612" cy="4126584"/>
          </a:xfrm>
        </p:spPr>
        <p:txBody>
          <a:bodyPr/>
          <a:lstStyle>
            <a:lvl1pPr marL="0" indent="0">
              <a:buFont typeface="Arial" panose="020B0604020202020204" pitchFamily="34" charse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10" name="Content Placeholder 2">
            <a:extLst>
              <a:ext uri="{FF2B5EF4-FFF2-40B4-BE49-F238E27FC236}">
                <a16:creationId xmlns:a16="http://schemas.microsoft.com/office/drawing/2014/main" id="{79F53EF1-D412-467C-B7CE-30536F140AE1}"/>
              </a:ext>
            </a:extLst>
          </p:cNvPr>
          <p:cNvSpPr>
            <a:spLocks noGrp="1"/>
          </p:cNvSpPr>
          <p:nvPr>
            <p:ph idx="1"/>
          </p:nvPr>
        </p:nvSpPr>
        <p:spPr>
          <a:xfrm>
            <a:off x="3770722" y="457201"/>
            <a:ext cx="6023727" cy="5726784"/>
          </a:xfrm>
        </p:spPr>
        <p:txBody>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71475782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a:xfrm>
            <a:off x="432000" y="6356350"/>
            <a:ext cx="4114800" cy="365125"/>
          </a:xfrm>
        </p:spPr>
        <p:txBody>
          <a:bodyPr/>
          <a:lstStyle/>
          <a:p>
            <a:r>
              <a:rPr lang="en-US" noProof="0" dirty="0"/>
              <a:t>Add a footer</a:t>
            </a:r>
          </a:p>
        </p:txBody>
      </p:sp>
      <p:sp>
        <p:nvSpPr>
          <p:cNvPr id="6" name="Slide Number Placeholder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
        <p:nvSpPr>
          <p:cNvPr id="8" name="Title 1">
            <a:extLst>
              <a:ext uri="{FF2B5EF4-FFF2-40B4-BE49-F238E27FC236}">
                <a16:creationId xmlns:a16="http://schemas.microsoft.com/office/drawing/2014/main" id="{AC67C685-BABE-4B77-8C5E-B39B093D3AEA}"/>
              </a:ext>
            </a:extLst>
          </p:cNvPr>
          <p:cNvSpPr>
            <a:spLocks noGrp="1"/>
          </p:cNvSpPr>
          <p:nvPr>
            <p:ph type="title"/>
          </p:nvPr>
        </p:nvSpPr>
        <p:spPr>
          <a:xfrm>
            <a:off x="432001" y="457200"/>
            <a:ext cx="3159612" cy="1600200"/>
          </a:xfrm>
        </p:spPr>
        <p:txBody>
          <a:bodyPr anchor="b"/>
          <a:lstStyle>
            <a:lvl1pPr>
              <a:defRPr sz="2800"/>
            </a:lvl1pPr>
          </a:lstStyle>
          <a:p>
            <a:r>
              <a:rPr lang="en-US" noProof="0"/>
              <a:t>Click to edit Master title style</a:t>
            </a:r>
          </a:p>
        </p:txBody>
      </p:sp>
      <p:sp>
        <p:nvSpPr>
          <p:cNvPr id="9" name="Text Placeholder 3">
            <a:extLst>
              <a:ext uri="{FF2B5EF4-FFF2-40B4-BE49-F238E27FC236}">
                <a16:creationId xmlns:a16="http://schemas.microsoft.com/office/drawing/2014/main" id="{0B6B7795-36CC-459B-AE8B-7FB2F40AF37C}"/>
              </a:ext>
            </a:extLst>
          </p:cNvPr>
          <p:cNvSpPr>
            <a:spLocks noGrp="1"/>
          </p:cNvSpPr>
          <p:nvPr>
            <p:ph type="body" sz="half" idx="2"/>
          </p:nvPr>
        </p:nvSpPr>
        <p:spPr>
          <a:xfrm>
            <a:off x="432001" y="2057400"/>
            <a:ext cx="3159612" cy="4126584"/>
          </a:xfrm>
        </p:spPr>
        <p:txBody>
          <a:bodyPr/>
          <a:lstStyle>
            <a:lvl1pPr marL="0" indent="0">
              <a:buFont typeface="Arial" panose="020B0604020202020204" pitchFamily="34" charse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12" name="Picture Placeholder 2">
            <a:extLst>
              <a:ext uri="{FF2B5EF4-FFF2-40B4-BE49-F238E27FC236}">
                <a16:creationId xmlns:a16="http://schemas.microsoft.com/office/drawing/2014/main" id="{10319378-269C-406E-9B84-FCF22DA02EFF}"/>
              </a:ext>
            </a:extLst>
          </p:cNvPr>
          <p:cNvSpPr>
            <a:spLocks noGrp="1"/>
          </p:cNvSpPr>
          <p:nvPr>
            <p:ph type="pic" idx="1"/>
          </p:nvPr>
        </p:nvSpPr>
        <p:spPr>
          <a:xfrm>
            <a:off x="3788021" y="457201"/>
            <a:ext cx="5949868" cy="572678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spTree>
    <p:extLst>
      <p:ext uri="{BB962C8B-B14F-4D97-AF65-F5344CB8AC3E}">
        <p14:creationId xmlns:p14="http://schemas.microsoft.com/office/powerpoint/2010/main" val="210307567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9198000" cy="432000"/>
          </a:xfrm>
        </p:spPr>
        <p:txBody>
          <a:bodyPr/>
          <a:lstStyle>
            <a:lvl1pPr>
              <a:defRPr>
                <a:solidFill>
                  <a:schemeClr val="tx1"/>
                </a:solidFill>
              </a:defRPr>
            </a:lvl1pPr>
          </a:lstStyle>
          <a:p>
            <a:r>
              <a:rPr lang="en-US" noProof="0"/>
              <a:t>Click to edit page title</a:t>
            </a:r>
          </a:p>
        </p:txBody>
      </p:sp>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31157990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554ED587-2D2F-4D3F-B55B-C64465AB4EC5}"/>
              </a:ext>
            </a:extLst>
          </p:cNvPr>
          <p:cNvSpPr/>
          <p:nvPr userDrawn="1"/>
        </p:nvSpPr>
        <p:spPr>
          <a:xfrm>
            <a:off x="69274" y="66963"/>
            <a:ext cx="9911201" cy="672734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286990" y="4346296"/>
            <a:ext cx="6798250" cy="1674470"/>
          </a:xfrm>
        </p:spPr>
        <p:txBody>
          <a:bodyPr anchor="b"/>
          <a:lstStyle>
            <a:lvl1pPr algn="r">
              <a:lnSpc>
                <a:spcPts val="5000"/>
              </a:lnSpc>
              <a:defRPr sz="6000" b="1" cap="all" spc="-300" baseline="0">
                <a:solidFill>
                  <a:schemeClr val="bg1"/>
                </a:solidFill>
                <a:latin typeface="+mj-lt"/>
              </a:defRPr>
            </a:lvl1pPr>
          </a:lstStyle>
          <a:p>
            <a:r>
              <a:rPr lang="en-US" noProof="0"/>
              <a:t>PRESENTATION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7326418" y="4650539"/>
            <a:ext cx="2456210" cy="1192038"/>
          </a:xfrm>
          <a:solidFill>
            <a:schemeClr val="bg1"/>
          </a:solidFill>
        </p:spPr>
        <p:txBody>
          <a:bodyPr lIns="252000" tIns="0" anchor="ctr"/>
          <a:lstStyle>
            <a:lvl1pPr marL="0" indent="0" algn="l">
              <a:lnSpc>
                <a:spcPct val="100000"/>
              </a:lnSpc>
              <a:buNone/>
              <a:defRPr sz="1800" i="1">
                <a:solidFill>
                  <a:schemeClr val="tx1"/>
                </a:solidFill>
                <a:latin typeface="Times New Roman" panose="02020603050405020304" pitchFamily="18" charset="0"/>
                <a:cs typeface="Times New Roman" panose="02020603050405020304" pitchFamily="18"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7" name="Rectangle 6">
            <a:extLst>
              <a:ext uri="{FF2B5EF4-FFF2-40B4-BE49-F238E27FC236}">
                <a16:creationId xmlns:a16="http://schemas.microsoft.com/office/drawing/2014/main" id="{756F2950-BBCB-4A53-9EAC-D714777B8FA2}"/>
              </a:ext>
            </a:extLst>
          </p:cNvPr>
          <p:cNvSpPr/>
          <p:nvPr userDrawn="1"/>
        </p:nvSpPr>
        <p:spPr>
          <a:xfrm>
            <a:off x="0" y="6794309"/>
            <a:ext cx="9980476" cy="636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Rectangle 7">
            <a:extLst>
              <a:ext uri="{FF2B5EF4-FFF2-40B4-BE49-F238E27FC236}">
                <a16:creationId xmlns:a16="http://schemas.microsoft.com/office/drawing/2014/main" id="{D5253865-24CF-4EF5-92A5-F64EB9ABC8B7}"/>
              </a:ext>
            </a:extLst>
          </p:cNvPr>
          <p:cNvSpPr/>
          <p:nvPr userDrawn="1"/>
        </p:nvSpPr>
        <p:spPr>
          <a:xfrm>
            <a:off x="0" y="0"/>
            <a:ext cx="9980476" cy="636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10">
            <a:extLst>
              <a:ext uri="{FF2B5EF4-FFF2-40B4-BE49-F238E27FC236}">
                <a16:creationId xmlns:a16="http://schemas.microsoft.com/office/drawing/2014/main" id="{BBE19773-9B6A-4A2C-95A5-69A3788C2D94}"/>
              </a:ext>
            </a:extLst>
          </p:cNvPr>
          <p:cNvSpPr/>
          <p:nvPr userDrawn="1"/>
        </p:nvSpPr>
        <p:spPr>
          <a:xfrm rot="5400000">
            <a:off x="-3378441" y="3410285"/>
            <a:ext cx="6826157" cy="692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E798A99C-9485-48F0-8E1E-227AD1348A45}"/>
              </a:ext>
            </a:extLst>
          </p:cNvPr>
          <p:cNvSpPr>
            <a:spLocks noGrp="1"/>
          </p:cNvSpPr>
          <p:nvPr>
            <p:ph type="sldNum" sz="quarter" idx="11"/>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221811559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16D0504D-4610-4E9E-A2DB-8B701F044BBC}"/>
              </a:ext>
            </a:extLst>
          </p:cNvPr>
          <p:cNvSpPr>
            <a:spLocks noGrp="1"/>
          </p:cNvSpPr>
          <p:nvPr>
            <p:ph type="ftr" sz="quarter" idx="12"/>
          </p:nvPr>
        </p:nvSpPr>
        <p:spPr/>
        <p:txBody>
          <a:bodyPr/>
          <a:lstStyle/>
          <a:p>
            <a:r>
              <a:rPr lang="en-US" noProof="0" dirty="0"/>
              <a:t>Add a footer</a:t>
            </a:r>
          </a:p>
        </p:txBody>
      </p:sp>
      <p:sp>
        <p:nvSpPr>
          <p:cNvPr id="3" name="Slide Number Placeholder 2">
            <a:extLst>
              <a:ext uri="{FF2B5EF4-FFF2-40B4-BE49-F238E27FC236}">
                <a16:creationId xmlns:a16="http://schemas.microsoft.com/office/drawing/2014/main" id="{2310D190-B83D-438A-91BC-470C41B22A29}"/>
              </a:ext>
            </a:extLst>
          </p:cNvPr>
          <p:cNvSpPr>
            <a:spLocks noGrp="1"/>
          </p:cNvSpPr>
          <p:nvPr>
            <p:ph type="sldNum" sz="quarter" idx="13"/>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11397670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with Large Image">
    <p:bg>
      <p:bgPr>
        <a:solidFill>
          <a:schemeClr val="bg1"/>
        </a:solidFill>
        <a:effectLst/>
      </p:bgPr>
    </p:bg>
    <p:spTree>
      <p:nvGrpSpPr>
        <p:cNvPr id="1" name=""/>
        <p:cNvGrpSpPr/>
        <p:nvPr/>
      </p:nvGrpSpPr>
      <p:grpSpPr>
        <a:xfrm>
          <a:off x="0" y="0"/>
          <a:ext cx="0" cy="0"/>
          <a:chOff x="0" y="0"/>
          <a:chExt cx="0" cy="0"/>
        </a:xfrm>
      </p:grpSpPr>
      <p:sp>
        <p:nvSpPr>
          <p:cNvPr id="9" name="Picture Placeholder 1">
            <a:extLst>
              <a:ext uri="{FF2B5EF4-FFF2-40B4-BE49-F238E27FC236}">
                <a16:creationId xmlns:a16="http://schemas.microsoft.com/office/drawing/2014/main" id="{069FFAE5-B16E-4571-88F7-52FA5354B1A1}"/>
              </a:ext>
            </a:extLst>
          </p:cNvPr>
          <p:cNvSpPr>
            <a:spLocks noGrp="1"/>
          </p:cNvSpPr>
          <p:nvPr>
            <p:ph type="pic" sz="quarter" idx="13" hasCustomPrompt="1"/>
          </p:nvPr>
        </p:nvSpPr>
        <p:spPr>
          <a:xfrm>
            <a:off x="69273" y="63691"/>
            <a:ext cx="9911201" cy="6727346"/>
          </a:xfrm>
          <a:solidFill>
            <a:schemeClr val="tx1">
              <a:lumMod val="75000"/>
              <a:lumOff val="25000"/>
            </a:schemeClr>
          </a:solidFill>
        </p:spPr>
        <p:txBody>
          <a:bodyPr anchor="ctr"/>
          <a:lstStyle>
            <a:lvl1pPr marL="0" indent="0" algn="ctr">
              <a:buNone/>
              <a:defRPr sz="1200" i="1">
                <a:solidFill>
                  <a:schemeClr val="bg1"/>
                </a:solidFill>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286990" y="4346296"/>
            <a:ext cx="6798250" cy="1674470"/>
          </a:xfrm>
        </p:spPr>
        <p:txBody>
          <a:bodyPr anchor="b"/>
          <a:lstStyle>
            <a:lvl1pPr algn="r">
              <a:lnSpc>
                <a:spcPts val="5000"/>
              </a:lnSpc>
              <a:defRPr sz="6000" b="1" cap="all" spc="-300" baseline="0">
                <a:solidFill>
                  <a:schemeClr val="bg1"/>
                </a:solidFill>
                <a:latin typeface="+mj-lt"/>
              </a:defRPr>
            </a:lvl1pPr>
          </a:lstStyle>
          <a:p>
            <a:r>
              <a:rPr lang="en-US" noProof="0"/>
              <a:t>PRESENTATION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7326418" y="4650539"/>
            <a:ext cx="2456210" cy="1192038"/>
          </a:xfrm>
          <a:solidFill>
            <a:schemeClr val="bg1"/>
          </a:solidFill>
        </p:spPr>
        <p:txBody>
          <a:bodyPr lIns="252000" tIns="0" anchor="ctr"/>
          <a:lstStyle>
            <a:lvl1pPr marL="0" indent="0" algn="l">
              <a:lnSpc>
                <a:spcPct val="100000"/>
              </a:lnSpc>
              <a:buNone/>
              <a:defRPr sz="1800" i="1">
                <a:solidFill>
                  <a:schemeClr val="tx1"/>
                </a:solidFill>
                <a:latin typeface="Times New Roman" panose="02020603050405020304" pitchFamily="18" charset="0"/>
                <a:cs typeface="Times New Roman" panose="02020603050405020304" pitchFamily="18"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7" name="Rectangle 6">
            <a:extLst>
              <a:ext uri="{FF2B5EF4-FFF2-40B4-BE49-F238E27FC236}">
                <a16:creationId xmlns:a16="http://schemas.microsoft.com/office/drawing/2014/main" id="{756F2950-BBCB-4A53-9EAC-D714777B8FA2}"/>
              </a:ext>
            </a:extLst>
          </p:cNvPr>
          <p:cNvSpPr/>
          <p:nvPr userDrawn="1"/>
        </p:nvSpPr>
        <p:spPr>
          <a:xfrm>
            <a:off x="0" y="6794309"/>
            <a:ext cx="9980476" cy="636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Rectangle 7">
            <a:extLst>
              <a:ext uri="{FF2B5EF4-FFF2-40B4-BE49-F238E27FC236}">
                <a16:creationId xmlns:a16="http://schemas.microsoft.com/office/drawing/2014/main" id="{D5253865-24CF-4EF5-92A5-F64EB9ABC8B7}"/>
              </a:ext>
            </a:extLst>
          </p:cNvPr>
          <p:cNvSpPr/>
          <p:nvPr userDrawn="1"/>
        </p:nvSpPr>
        <p:spPr>
          <a:xfrm>
            <a:off x="0" y="0"/>
            <a:ext cx="9980476" cy="636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10">
            <a:extLst>
              <a:ext uri="{FF2B5EF4-FFF2-40B4-BE49-F238E27FC236}">
                <a16:creationId xmlns:a16="http://schemas.microsoft.com/office/drawing/2014/main" id="{BBE19773-9B6A-4A2C-95A5-69A3788C2D94}"/>
              </a:ext>
            </a:extLst>
          </p:cNvPr>
          <p:cNvSpPr/>
          <p:nvPr userDrawn="1"/>
        </p:nvSpPr>
        <p:spPr>
          <a:xfrm rot="5400000">
            <a:off x="-3378441" y="3410285"/>
            <a:ext cx="6826157" cy="692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E798A99C-9485-48F0-8E1E-227AD1348A45}"/>
              </a:ext>
            </a:extLst>
          </p:cNvPr>
          <p:cNvSpPr>
            <a:spLocks noGrp="1"/>
          </p:cNvSpPr>
          <p:nvPr>
            <p:ph type="sldNum" sz="quarter" idx="11"/>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40947389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Photo 1">
    <p:spTree>
      <p:nvGrpSpPr>
        <p:cNvPr id="1" name=""/>
        <p:cNvGrpSpPr/>
        <p:nvPr/>
      </p:nvGrpSpPr>
      <p:grpSpPr>
        <a:xfrm>
          <a:off x="0" y="0"/>
          <a:ext cx="0" cy="0"/>
          <a:chOff x="0" y="0"/>
          <a:chExt cx="0" cy="0"/>
        </a:xfrm>
      </p:grpSpPr>
      <p:sp>
        <p:nvSpPr>
          <p:cNvPr id="8" name="Picture Placeholder 1">
            <a:extLst>
              <a:ext uri="{FF2B5EF4-FFF2-40B4-BE49-F238E27FC236}">
                <a16:creationId xmlns:a16="http://schemas.microsoft.com/office/drawing/2014/main" id="{1599E2D7-24B3-4D66-9AFB-83C1AEC4DBBB}"/>
              </a:ext>
            </a:extLst>
          </p:cNvPr>
          <p:cNvSpPr>
            <a:spLocks noGrp="1"/>
          </p:cNvSpPr>
          <p:nvPr>
            <p:ph type="pic" sz="quarter" idx="33" hasCustomPrompt="1"/>
          </p:nvPr>
        </p:nvSpPr>
        <p:spPr>
          <a:xfrm>
            <a:off x="9980476" y="0"/>
            <a:ext cx="2211524" cy="6192000"/>
          </a:xfrm>
          <a:solidFill>
            <a:schemeClr val="bg1">
              <a:lumMod val="95000"/>
            </a:schemeClr>
          </a:solidFill>
        </p:spPr>
        <p:txBody>
          <a:bodyPr anchor="ct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445086" y="1807950"/>
            <a:ext cx="5184913" cy="432000"/>
          </a:xfrm>
        </p:spPr>
        <p:txBody>
          <a:bodyPr/>
          <a:lstStyle>
            <a:lvl1pPr algn="r">
              <a:defRPr>
                <a:solidFill>
                  <a:schemeClr val="tx1"/>
                </a:solidFill>
              </a:defRPr>
            </a:lvl1pPr>
          </a:lstStyle>
          <a:p>
            <a:r>
              <a:rPr lang="en-US" noProof="0"/>
              <a:t>Click to edit page title</a:t>
            </a:r>
          </a:p>
        </p:txBody>
      </p:sp>
      <p:sp>
        <p:nvSpPr>
          <p:cNvPr id="10" name="Subtitle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4444886" y="2383950"/>
            <a:ext cx="5184913" cy="360000"/>
          </a:xfrm>
        </p:spPr>
        <p:txBody>
          <a:bodyPr/>
          <a:lstStyle>
            <a:lvl1pPr marL="0" indent="0" algn="r">
              <a:buNone/>
              <a:defRPr i="1">
                <a:latin typeface="+mn-lt"/>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4445000" y="2908300"/>
            <a:ext cx="5184800" cy="3283700"/>
          </a:xfrm>
          <a:solidFill>
            <a:schemeClr val="bg1"/>
          </a:solidFill>
        </p:spPr>
        <p:txBody>
          <a:bodyPr lIns="180000" tIns="252000" rIns="252000"/>
          <a:lstStyle>
            <a:lvl1pPr algn="l">
              <a:defRPr>
                <a:solidFill>
                  <a:schemeClr val="tx1">
                    <a:lumMod val="75000"/>
                    <a:lumOff val="25000"/>
                  </a:schemeClr>
                </a:solidFill>
              </a:defRPr>
            </a:lvl1pPr>
            <a:lvl2pPr algn="l">
              <a:defRPr>
                <a:solidFill>
                  <a:schemeClr val="tx1">
                    <a:lumMod val="75000"/>
                    <a:lumOff val="25000"/>
                  </a:schemeClr>
                </a:solidFill>
              </a:defRPr>
            </a:lvl2pPr>
            <a:lvl3pPr algn="l">
              <a:defRPr>
                <a:solidFill>
                  <a:schemeClr val="tx1">
                    <a:lumMod val="75000"/>
                    <a:lumOff val="25000"/>
                  </a:schemeClr>
                </a:solidFill>
              </a:defRPr>
            </a:lvl3pPr>
            <a:lvl4pPr algn="l">
              <a:defRPr>
                <a:solidFill>
                  <a:schemeClr val="tx1">
                    <a:lumMod val="75000"/>
                    <a:lumOff val="25000"/>
                  </a:schemeClr>
                </a:solidFill>
              </a:defRPr>
            </a:lvl4pPr>
            <a:lvl5pPr algn="l">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53DA1E79-BA17-41C5-98B7-CFBC5859A512}"/>
              </a:ext>
            </a:extLst>
          </p:cNvPr>
          <p:cNvSpPr>
            <a:spLocks noGrp="1"/>
          </p:cNvSpPr>
          <p:nvPr>
            <p:ph type="sldNum" sz="quarter" idx="34"/>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13501039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Photo 2">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3823393" y="1343906"/>
            <a:ext cx="3736800" cy="3933645"/>
          </a:xfrm>
          <a:solidFill>
            <a:schemeClr val="bg1"/>
          </a:solidFill>
        </p:spPr>
        <p:txBody>
          <a:bodyPr lIns="180000" tIns="180000" rIns="18000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53DA1E79-BA17-41C5-98B7-CFBC5859A512}"/>
              </a:ext>
            </a:extLst>
          </p:cNvPr>
          <p:cNvSpPr>
            <a:spLocks noGrp="1"/>
          </p:cNvSpPr>
          <p:nvPr>
            <p:ph type="sldNum" sz="quarter" idx="34"/>
          </p:nvPr>
        </p:nvSpPr>
        <p:spPr/>
        <p:txBody>
          <a:bodyPr/>
          <a:lstStyle/>
          <a:p>
            <a:fld id="{19B51A1E-902D-48AF-9020-955120F399B6}" type="slidenum">
              <a:rPr lang="en-US" noProof="0" smtClean="0"/>
              <a:pPr/>
              <a:t>‹#›</a:t>
            </a:fld>
            <a:endParaRPr lang="en-US" noProof="0" dirty="0"/>
          </a:p>
        </p:txBody>
      </p:sp>
      <p:sp>
        <p:nvSpPr>
          <p:cNvPr id="9" name="Picture Placeholder 6">
            <a:extLst>
              <a:ext uri="{FF2B5EF4-FFF2-40B4-BE49-F238E27FC236}">
                <a16:creationId xmlns:a16="http://schemas.microsoft.com/office/drawing/2014/main" id="{492C2A1D-F7BD-46B6-BC01-15D365ACD50B}"/>
              </a:ext>
            </a:extLst>
          </p:cNvPr>
          <p:cNvSpPr>
            <a:spLocks noGrp="1"/>
          </p:cNvSpPr>
          <p:nvPr>
            <p:ph type="pic" sz="quarter" idx="14" hasCustomPrompt="1"/>
          </p:nvPr>
        </p:nvSpPr>
        <p:spPr>
          <a:xfrm>
            <a:off x="7560193" y="1344803"/>
            <a:ext cx="3737526" cy="3933645"/>
          </a:xfrm>
          <a:solidFill>
            <a:schemeClr val="tx1">
              <a:lumMod val="75000"/>
              <a:lumOff val="25000"/>
            </a:schemeClr>
          </a:solidFill>
        </p:spPr>
        <p:txBody>
          <a:bodyPr anchor="ctr"/>
          <a:lstStyle>
            <a:lvl1pPr marL="0" indent="0" algn="ctr">
              <a:buNone/>
              <a:defRPr sz="1200" i="1">
                <a:solidFill>
                  <a:schemeClr val="bg1"/>
                </a:solidFill>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
        <p:nvSpPr>
          <p:cNvPr id="6" name="Title 5">
            <a:extLst>
              <a:ext uri="{FF2B5EF4-FFF2-40B4-BE49-F238E27FC236}">
                <a16:creationId xmlns:a16="http://schemas.microsoft.com/office/drawing/2014/main" id="{7F4F1543-153D-4F77-A4A9-C9BBA1C2052E}"/>
              </a:ext>
            </a:extLst>
          </p:cNvPr>
          <p:cNvSpPr>
            <a:spLocks noGrp="1"/>
          </p:cNvSpPr>
          <p:nvPr>
            <p:ph type="title"/>
          </p:nvPr>
        </p:nvSpPr>
        <p:spPr>
          <a:xfrm>
            <a:off x="432000" y="432000"/>
            <a:ext cx="9131100" cy="432000"/>
          </a:xfrm>
        </p:spPr>
        <p:txBody>
          <a:bodyPr/>
          <a:lstStyle/>
          <a:p>
            <a:r>
              <a:rPr lang="en-US" noProof="0"/>
              <a:t>Click to edit Master title style</a:t>
            </a:r>
          </a:p>
        </p:txBody>
      </p:sp>
      <p:sp>
        <p:nvSpPr>
          <p:cNvPr id="11" name="Subtitle 2">
            <a:extLst>
              <a:ext uri="{FF2B5EF4-FFF2-40B4-BE49-F238E27FC236}">
                <a16:creationId xmlns:a16="http://schemas.microsoft.com/office/drawing/2014/main" id="{9FAA210E-391A-499A-89D5-F222045FD1A4}"/>
              </a:ext>
            </a:extLst>
          </p:cNvPr>
          <p:cNvSpPr>
            <a:spLocks noGrp="1"/>
          </p:cNvSpPr>
          <p:nvPr>
            <p:ph type="body" sz="quarter" idx="32" hasCustomPrompt="1"/>
          </p:nvPr>
        </p:nvSpPr>
        <p:spPr>
          <a:xfrm>
            <a:off x="431800" y="1008000"/>
            <a:ext cx="6895900" cy="360000"/>
          </a:xfrm>
        </p:spPr>
        <p:txBody>
          <a:bodyPr/>
          <a:lstStyle>
            <a:lvl1pPr marL="0" indent="0">
              <a:buNone/>
              <a:defRPr i="1">
                <a:latin typeface="+mn-lt"/>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Tree>
    <p:extLst>
      <p:ext uri="{BB962C8B-B14F-4D97-AF65-F5344CB8AC3E}">
        <p14:creationId xmlns:p14="http://schemas.microsoft.com/office/powerpoint/2010/main" val="23471979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mparison with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9198000" cy="432000"/>
          </a:xfrm>
        </p:spPr>
        <p:txBody>
          <a:bodyPr/>
          <a:lstStyle>
            <a:lvl1pPr>
              <a:defRPr>
                <a:solidFill>
                  <a:schemeClr val="tx1"/>
                </a:solidFill>
              </a:defRPr>
            </a:lvl1pPr>
          </a:lstStyle>
          <a:p>
            <a:r>
              <a:rPr lang="en-US" noProof="0"/>
              <a:t>Click to edit page title</a:t>
            </a:r>
          </a:p>
        </p:txBody>
      </p:sp>
      <p:sp>
        <p:nvSpPr>
          <p:cNvPr id="9" name="Subtitle 2">
            <a:extLst>
              <a:ext uri="{FF2B5EF4-FFF2-40B4-BE49-F238E27FC236}">
                <a16:creationId xmlns:a16="http://schemas.microsoft.com/office/drawing/2014/main" id="{E4633398-8EC3-417B-BEA6-101D8F224678}"/>
              </a:ext>
            </a:extLst>
          </p:cNvPr>
          <p:cNvSpPr>
            <a:spLocks noGrp="1"/>
          </p:cNvSpPr>
          <p:nvPr>
            <p:ph type="body" sz="quarter" idx="32" hasCustomPrompt="1"/>
          </p:nvPr>
        </p:nvSpPr>
        <p:spPr>
          <a:xfrm>
            <a:off x="431800" y="1008000"/>
            <a:ext cx="9198000" cy="360000"/>
          </a:xfrm>
        </p:spPr>
        <p:txBody>
          <a:bodyPr/>
          <a:lstStyle>
            <a:lvl1pPr marL="0" indent="0">
              <a:buNone/>
              <a:defRPr i="1">
                <a:latin typeface="+mn-lt"/>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mparison Left Placeholder 1">
            <a:extLst>
              <a:ext uri="{FF2B5EF4-FFF2-40B4-BE49-F238E27FC236}">
                <a16:creationId xmlns:a16="http://schemas.microsoft.com/office/drawing/2014/main" id="{9322B50D-6A7D-41C6-BA57-613BC231DF36}"/>
              </a:ext>
            </a:extLst>
          </p:cNvPr>
          <p:cNvSpPr>
            <a:spLocks noGrp="1"/>
          </p:cNvSpPr>
          <p:nvPr>
            <p:ph type="body" idx="1"/>
          </p:nvPr>
        </p:nvSpPr>
        <p:spPr>
          <a:xfrm>
            <a:off x="432000" y="1432296"/>
            <a:ext cx="4500000" cy="527076"/>
          </a:xfrm>
          <a:solidFill>
            <a:schemeClr val="tx1"/>
          </a:solidFill>
        </p:spPr>
        <p:txBody>
          <a:bodyPr lIns="180000" tIns="36000" anchor="ctr"/>
          <a:lstStyle>
            <a:lvl1pPr marL="0" indent="0">
              <a:buNone/>
              <a:defRPr sz="2400" b="1" spc="-150">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4" name="Content Placeholder 2">
            <a:extLst>
              <a:ext uri="{FF2B5EF4-FFF2-40B4-BE49-F238E27FC236}">
                <a16:creationId xmlns:a16="http://schemas.microsoft.com/office/drawing/2014/main" id="{9FD584DA-F775-47B8-A1D7-6556AD5FCBD2}"/>
              </a:ext>
            </a:extLst>
          </p:cNvPr>
          <p:cNvSpPr>
            <a:spLocks noGrp="1"/>
          </p:cNvSpPr>
          <p:nvPr>
            <p:ph sz="half" idx="2"/>
          </p:nvPr>
        </p:nvSpPr>
        <p:spPr>
          <a:xfrm>
            <a:off x="432000" y="2023668"/>
            <a:ext cx="4500000" cy="4168332"/>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 name="Comparison Left Placeholder 2">
            <a:extLst>
              <a:ext uri="{FF2B5EF4-FFF2-40B4-BE49-F238E27FC236}">
                <a16:creationId xmlns:a16="http://schemas.microsoft.com/office/drawing/2014/main" id="{78A963F8-6F6E-440E-B3B3-DDE13C083A36}"/>
              </a:ext>
            </a:extLst>
          </p:cNvPr>
          <p:cNvSpPr>
            <a:spLocks noGrp="1"/>
          </p:cNvSpPr>
          <p:nvPr>
            <p:ph type="body" sz="quarter" idx="13"/>
          </p:nvPr>
        </p:nvSpPr>
        <p:spPr>
          <a:xfrm>
            <a:off x="5129800" y="1433105"/>
            <a:ext cx="4500000" cy="525283"/>
          </a:xfrm>
          <a:solidFill>
            <a:schemeClr val="tx1"/>
          </a:solidFill>
        </p:spPr>
        <p:txBody>
          <a:bodyPr lIns="180000" tIns="36000" anchor="ctr"/>
          <a:lstStyle>
            <a:lvl1pPr marL="0" indent="0">
              <a:buNone/>
              <a:defRPr sz="2400" b="1" spc="-150">
                <a:solidFill>
                  <a:schemeClr val="bg1"/>
                </a:solidFill>
                <a:latin typeface="+mj-lt"/>
              </a:defRPr>
            </a:lvl1pPr>
          </a:lstStyle>
          <a:p>
            <a:pPr lvl="0"/>
            <a:r>
              <a:rPr lang="en-US" noProof="0"/>
              <a:t>Click to edit Master text styles</a:t>
            </a:r>
          </a:p>
        </p:txBody>
      </p:sp>
      <p:sp>
        <p:nvSpPr>
          <p:cNvPr id="8" name="Text Placeholder 4">
            <a:extLst>
              <a:ext uri="{FF2B5EF4-FFF2-40B4-BE49-F238E27FC236}">
                <a16:creationId xmlns:a16="http://schemas.microsoft.com/office/drawing/2014/main" id="{DF0A5256-B267-47DA-858A-0F3867CB6139}"/>
              </a:ext>
            </a:extLst>
          </p:cNvPr>
          <p:cNvSpPr>
            <a:spLocks noGrp="1"/>
          </p:cNvSpPr>
          <p:nvPr>
            <p:ph type="body" sz="quarter" idx="12"/>
          </p:nvPr>
        </p:nvSpPr>
        <p:spPr>
          <a:xfrm>
            <a:off x="5129800" y="2020359"/>
            <a:ext cx="4500000" cy="4170891"/>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25099557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rge Photo">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890ED7CE-A9D2-4D19-B978-56BFB74E657C}"/>
              </a:ext>
            </a:extLst>
          </p:cNvPr>
          <p:cNvSpPr>
            <a:spLocks noGrp="1"/>
          </p:cNvSpPr>
          <p:nvPr>
            <p:ph type="pic" sz="quarter" idx="14" hasCustomPrompt="1"/>
          </p:nvPr>
        </p:nvSpPr>
        <p:spPr>
          <a:xfrm>
            <a:off x="6299200" y="432000"/>
            <a:ext cx="5472113" cy="5759250"/>
          </a:xfrm>
          <a:solidFill>
            <a:schemeClr val="tx1">
              <a:lumMod val="75000"/>
              <a:lumOff val="25000"/>
            </a:schemeClr>
          </a:solidFill>
        </p:spPr>
        <p:txBody>
          <a:bodyPr anchor="ctr"/>
          <a:lstStyle>
            <a:lvl1pPr marL="0" indent="0" algn="ctr">
              <a:buNone/>
              <a:defRPr sz="1200" i="1">
                <a:solidFill>
                  <a:schemeClr val="bg1"/>
                </a:solidFill>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hasCustomPrompt="1"/>
          </p:nvPr>
        </p:nvSpPr>
        <p:spPr>
          <a:xfrm>
            <a:off x="3875314" y="5096632"/>
            <a:ext cx="2028686" cy="1094618"/>
          </a:xfrm>
        </p:spPr>
        <p:txBody>
          <a:bodyPr anchor="b"/>
          <a:lstStyle>
            <a:lvl1pPr marL="0" indent="0" algn="r">
              <a:buNone/>
              <a:defRPr i="1">
                <a:solidFill>
                  <a:schemeClr val="tx1"/>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Enter your caption</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2" name="Slide Number Placeholder 1">
            <a:extLst>
              <a:ext uri="{FF2B5EF4-FFF2-40B4-BE49-F238E27FC236}">
                <a16:creationId xmlns:a16="http://schemas.microsoft.com/office/drawing/2014/main" id="{E25951D2-91DB-40E7-95D5-4B372602DEBB}"/>
              </a:ext>
            </a:extLst>
          </p:cNvPr>
          <p:cNvSpPr>
            <a:spLocks noGrp="1"/>
          </p:cNvSpPr>
          <p:nvPr>
            <p:ph type="sldNum" sz="quarter" idx="15"/>
          </p:nvPr>
        </p:nvSpPr>
        <p:spPr/>
        <p:txBody>
          <a:bodyPr/>
          <a:lstStyle/>
          <a:p>
            <a:fld id="{19B51A1E-902D-48AF-9020-955120F399B6}" type="slidenum">
              <a:rPr lang="en-US" noProof="0" smtClean="0"/>
              <a:pPr/>
              <a:t>‹#›</a:t>
            </a:fld>
            <a:endParaRPr lang="en-US" noProof="0" dirty="0"/>
          </a:p>
        </p:txBody>
      </p:sp>
      <p:sp>
        <p:nvSpPr>
          <p:cNvPr id="5" name="Title 4">
            <a:extLst>
              <a:ext uri="{FF2B5EF4-FFF2-40B4-BE49-F238E27FC236}">
                <a16:creationId xmlns:a16="http://schemas.microsoft.com/office/drawing/2014/main" id="{28F8443E-0D06-4057-933B-C87E884C5F72}"/>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19877846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hank You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2174360" y="2112793"/>
            <a:ext cx="6798250" cy="1674470"/>
          </a:xfrm>
        </p:spPr>
        <p:txBody>
          <a:bodyPr anchor="ctr"/>
          <a:lstStyle>
            <a:lvl1pPr algn="ctr">
              <a:lnSpc>
                <a:spcPct val="100000"/>
              </a:lnSpc>
              <a:defRPr sz="6000" b="1" cap="all" spc="-300" baseline="0">
                <a:solidFill>
                  <a:schemeClr val="tx1"/>
                </a:solidFill>
                <a:latin typeface="+mj-lt"/>
              </a:defRPr>
            </a:lvl1pPr>
          </a:lstStyle>
          <a:p>
            <a:r>
              <a:rPr lang="en-US" noProof="0"/>
              <a:t>Thank you</a:t>
            </a:r>
          </a:p>
        </p:txBody>
      </p:sp>
      <p:sp>
        <p:nvSpPr>
          <p:cNvPr id="7" name="Rectangle 6">
            <a:extLst>
              <a:ext uri="{FF2B5EF4-FFF2-40B4-BE49-F238E27FC236}">
                <a16:creationId xmlns:a16="http://schemas.microsoft.com/office/drawing/2014/main" id="{756F2950-BBCB-4A53-9EAC-D714777B8FA2}"/>
              </a:ext>
            </a:extLst>
          </p:cNvPr>
          <p:cNvSpPr/>
          <p:nvPr userDrawn="1"/>
        </p:nvSpPr>
        <p:spPr>
          <a:xfrm>
            <a:off x="0" y="6794309"/>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Rectangle 7">
            <a:extLst>
              <a:ext uri="{FF2B5EF4-FFF2-40B4-BE49-F238E27FC236}">
                <a16:creationId xmlns:a16="http://schemas.microsoft.com/office/drawing/2014/main" id="{D5253865-24CF-4EF5-92A5-F64EB9ABC8B7}"/>
              </a:ext>
            </a:extLst>
          </p:cNvPr>
          <p:cNvSpPr/>
          <p:nvPr userDrawn="1"/>
        </p:nvSpPr>
        <p:spPr>
          <a:xfrm>
            <a:off x="0" y="0"/>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10">
            <a:extLst>
              <a:ext uri="{FF2B5EF4-FFF2-40B4-BE49-F238E27FC236}">
                <a16:creationId xmlns:a16="http://schemas.microsoft.com/office/drawing/2014/main" id="{BBE19773-9B6A-4A2C-95A5-69A3788C2D94}"/>
              </a:ext>
            </a:extLst>
          </p:cNvPr>
          <p:cNvSpPr/>
          <p:nvPr userDrawn="1"/>
        </p:nvSpPr>
        <p:spPr>
          <a:xfrm rot="5400000">
            <a:off x="-3378441" y="3410285"/>
            <a:ext cx="6826157" cy="6927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Text Placeholder 5">
            <a:extLst>
              <a:ext uri="{FF2B5EF4-FFF2-40B4-BE49-F238E27FC236}">
                <a16:creationId xmlns:a16="http://schemas.microsoft.com/office/drawing/2014/main" id="{CA3EFDD3-A9D2-4EB6-BB2A-F6999D9F7EA6}"/>
              </a:ext>
            </a:extLst>
          </p:cNvPr>
          <p:cNvSpPr>
            <a:spLocks noGrp="1"/>
          </p:cNvSpPr>
          <p:nvPr>
            <p:ph type="body" sz="quarter" idx="15" hasCustomPrompt="1"/>
          </p:nvPr>
        </p:nvSpPr>
        <p:spPr>
          <a:xfrm>
            <a:off x="2174361" y="4035727"/>
            <a:ext cx="3329850" cy="382887"/>
          </a:xfrm>
        </p:spPr>
        <p:txBody>
          <a:bodyPr/>
          <a:lstStyle>
            <a:lvl1pPr marL="0" indent="0" algn="r">
              <a:buNone/>
              <a:defRPr sz="2400"/>
            </a:lvl1pPr>
            <a:lvl2pPr marL="266700" indent="0">
              <a:buNone/>
              <a:defRPr/>
            </a:lvl2pPr>
            <a:lvl3pPr marL="542925" indent="0">
              <a:buNone/>
              <a:defRPr/>
            </a:lvl3pPr>
            <a:lvl4pPr marL="809625" indent="0">
              <a:buNone/>
              <a:defRPr/>
            </a:lvl4pPr>
            <a:lvl5pPr marL="1076325" indent="0">
              <a:buNone/>
              <a:defRPr/>
            </a:lvl5pPr>
          </a:lstStyle>
          <a:p>
            <a:pPr lvl="0"/>
            <a:r>
              <a:rPr lang="en-US" noProof="0"/>
              <a:t>Full Name</a:t>
            </a:r>
          </a:p>
        </p:txBody>
      </p:sp>
      <p:sp>
        <p:nvSpPr>
          <p:cNvPr id="12" name="Text Placeholder 6">
            <a:extLst>
              <a:ext uri="{FF2B5EF4-FFF2-40B4-BE49-F238E27FC236}">
                <a16:creationId xmlns:a16="http://schemas.microsoft.com/office/drawing/2014/main" id="{261ED1F7-B623-43D9-9BDA-8808C5CFAFFB}"/>
              </a:ext>
            </a:extLst>
          </p:cNvPr>
          <p:cNvSpPr>
            <a:spLocks noGrp="1"/>
          </p:cNvSpPr>
          <p:nvPr>
            <p:ph type="body" sz="quarter" idx="16" hasCustomPrompt="1"/>
          </p:nvPr>
        </p:nvSpPr>
        <p:spPr>
          <a:xfrm>
            <a:off x="6062268" y="4150118"/>
            <a:ext cx="2910342" cy="238016"/>
          </a:xfrm>
        </p:spPr>
        <p:txBody>
          <a:bodyPr/>
          <a:lstStyle>
            <a:lvl1pPr marL="0" indent="0" algn="l">
              <a:buNone/>
              <a:defRPr sz="1400" i="1"/>
            </a:lvl1pPr>
            <a:lvl2pPr marL="266700" indent="0">
              <a:buNone/>
              <a:defRPr/>
            </a:lvl2pPr>
            <a:lvl3pPr marL="542925" indent="0">
              <a:buNone/>
              <a:defRPr/>
            </a:lvl3pPr>
            <a:lvl4pPr marL="809625" indent="0">
              <a:buNone/>
              <a:defRPr/>
            </a:lvl4pPr>
            <a:lvl5pPr marL="1076325" indent="0">
              <a:buNone/>
              <a:defRPr/>
            </a:lvl5pPr>
          </a:lstStyle>
          <a:p>
            <a:pPr lvl="0"/>
            <a:r>
              <a:rPr lang="en-US" noProof="0"/>
              <a:t>Phone Number</a:t>
            </a:r>
          </a:p>
        </p:txBody>
      </p:sp>
      <p:sp>
        <p:nvSpPr>
          <p:cNvPr id="13" name="Text Placeholder 7">
            <a:extLst>
              <a:ext uri="{FF2B5EF4-FFF2-40B4-BE49-F238E27FC236}">
                <a16:creationId xmlns:a16="http://schemas.microsoft.com/office/drawing/2014/main" id="{E27366FC-4115-4122-9CE2-5FA9D424AD51}"/>
              </a:ext>
            </a:extLst>
          </p:cNvPr>
          <p:cNvSpPr>
            <a:spLocks noGrp="1"/>
          </p:cNvSpPr>
          <p:nvPr>
            <p:ph type="body" sz="quarter" idx="17" hasCustomPrompt="1"/>
          </p:nvPr>
        </p:nvSpPr>
        <p:spPr>
          <a:xfrm>
            <a:off x="6062268" y="4540691"/>
            <a:ext cx="2910342" cy="238016"/>
          </a:xfrm>
        </p:spPr>
        <p:txBody>
          <a:bodyPr/>
          <a:lstStyle>
            <a:lvl1pPr marL="0" indent="0" algn="l">
              <a:buNone/>
              <a:defRPr sz="1400" i="1"/>
            </a:lvl1pPr>
            <a:lvl2pPr marL="266700" indent="0">
              <a:buNone/>
              <a:defRPr/>
            </a:lvl2pPr>
            <a:lvl3pPr marL="542925" indent="0">
              <a:buNone/>
              <a:defRPr/>
            </a:lvl3pPr>
            <a:lvl4pPr marL="809625" indent="0">
              <a:buNone/>
              <a:defRPr/>
            </a:lvl4pPr>
            <a:lvl5pPr marL="1076325" indent="0">
              <a:buNone/>
              <a:defRPr/>
            </a:lvl5pPr>
          </a:lstStyle>
          <a:p>
            <a:pPr lvl="0"/>
            <a:r>
              <a:rPr lang="en-US" noProof="0"/>
              <a:t>Email or Social Media Handle</a:t>
            </a:r>
          </a:p>
        </p:txBody>
      </p:sp>
      <p:sp>
        <p:nvSpPr>
          <p:cNvPr id="14" name="Text Placeholder 8">
            <a:extLst>
              <a:ext uri="{FF2B5EF4-FFF2-40B4-BE49-F238E27FC236}">
                <a16:creationId xmlns:a16="http://schemas.microsoft.com/office/drawing/2014/main" id="{DEB36829-2F8B-4E22-AB6D-4111D18AF847}"/>
              </a:ext>
            </a:extLst>
          </p:cNvPr>
          <p:cNvSpPr>
            <a:spLocks noGrp="1"/>
          </p:cNvSpPr>
          <p:nvPr>
            <p:ph type="body" sz="quarter" idx="18" hasCustomPrompt="1"/>
          </p:nvPr>
        </p:nvSpPr>
        <p:spPr>
          <a:xfrm>
            <a:off x="6062268" y="4931263"/>
            <a:ext cx="2910342" cy="238016"/>
          </a:xfrm>
        </p:spPr>
        <p:txBody>
          <a:bodyPr/>
          <a:lstStyle>
            <a:lvl1pPr marL="0" indent="0" algn="l">
              <a:buNone/>
              <a:defRPr sz="1400" i="1"/>
            </a:lvl1pPr>
            <a:lvl2pPr marL="266700" indent="0">
              <a:buNone/>
              <a:defRPr/>
            </a:lvl2pPr>
            <a:lvl3pPr marL="542925" indent="0">
              <a:buNone/>
              <a:defRPr/>
            </a:lvl3pPr>
            <a:lvl4pPr marL="809625" indent="0">
              <a:buNone/>
              <a:defRPr/>
            </a:lvl4pPr>
            <a:lvl5pPr marL="1076325" indent="0">
              <a:buNone/>
              <a:defRPr/>
            </a:lvl5pPr>
          </a:lstStyle>
          <a:p>
            <a:pPr lvl="0"/>
            <a:r>
              <a:rPr lang="en-US" noProof="0"/>
              <a:t>Company Website</a:t>
            </a:r>
          </a:p>
        </p:txBody>
      </p:sp>
    </p:spTree>
    <p:extLst>
      <p:ext uri="{BB962C8B-B14F-4D97-AF65-F5344CB8AC3E}">
        <p14:creationId xmlns:p14="http://schemas.microsoft.com/office/powerpoint/2010/main" val="31890100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p:txBody>
          <a:bodyPr/>
          <a:lstStyle>
            <a:lvl1pPr>
              <a:defRPr>
                <a:solidFill>
                  <a:schemeClr val="tx1"/>
                </a:solidFill>
              </a:defRPr>
            </a:lvl1pPr>
          </a:lstStyle>
          <a:p>
            <a:r>
              <a:rPr lang="en-US" noProof="0"/>
              <a:t>Click to edit page title</a:t>
            </a:r>
          </a:p>
        </p:txBody>
      </p:sp>
      <p:sp>
        <p:nvSpPr>
          <p:cNvPr id="7" name="Subtitle 2">
            <a:extLst>
              <a:ext uri="{FF2B5EF4-FFF2-40B4-BE49-F238E27FC236}">
                <a16:creationId xmlns:a16="http://schemas.microsoft.com/office/drawing/2014/main" id="{E97A9A62-1AA6-47A9-A1A0-54196823744C}"/>
              </a:ext>
            </a:extLst>
          </p:cNvPr>
          <p:cNvSpPr>
            <a:spLocks noGrp="1"/>
          </p:cNvSpPr>
          <p:nvPr>
            <p:ph type="body" sz="quarter" idx="32" hasCustomPrompt="1"/>
          </p:nvPr>
        </p:nvSpPr>
        <p:spPr>
          <a:xfrm>
            <a:off x="431801" y="1008000"/>
            <a:ext cx="9198116" cy="360000"/>
          </a:xfrm>
        </p:spPr>
        <p:txBody>
          <a:bodyPr/>
          <a:lstStyle>
            <a:lvl1pPr marL="0" indent="0">
              <a:buNone/>
              <a:defRPr i="1">
                <a:latin typeface="+mn-lt"/>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E8FE0EB3-0FF4-4285-B9D3-90A5751B7BBF}"/>
              </a:ext>
            </a:extLst>
          </p:cNvPr>
          <p:cNvSpPr>
            <a:spLocks noGrp="1"/>
          </p:cNvSpPr>
          <p:nvPr>
            <p:ph type="ftr" sz="quarter" idx="12"/>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3442953D-28FC-41B5-A1BB-BB3BA7CA40BE}"/>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17345016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32C8D0EF-1DB6-4ADC-8F31-5AE53BF5EAF4}"/>
              </a:ext>
            </a:extLst>
          </p:cNvPr>
          <p:cNvSpPr/>
          <p:nvPr userDrawn="1"/>
        </p:nvSpPr>
        <p:spPr>
          <a:xfrm>
            <a:off x="69274" y="66963"/>
            <a:ext cx="9911201" cy="672734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7" name="Rectangle 6">
            <a:extLst>
              <a:ext uri="{FF2B5EF4-FFF2-40B4-BE49-F238E27FC236}">
                <a16:creationId xmlns:a16="http://schemas.microsoft.com/office/drawing/2014/main" id="{62F208ED-79A0-4B2C-A5EE-9D27466BCA3F}"/>
              </a:ext>
            </a:extLst>
          </p:cNvPr>
          <p:cNvSpPr/>
          <p:nvPr userDrawn="1"/>
        </p:nvSpPr>
        <p:spPr>
          <a:xfrm>
            <a:off x="11407775" y="6356350"/>
            <a:ext cx="784225" cy="36512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Placeholder 1">
            <a:extLst>
              <a:ext uri="{FF2B5EF4-FFF2-40B4-BE49-F238E27FC236}">
                <a16:creationId xmlns:a16="http://schemas.microsoft.com/office/drawing/2014/main" id="{090F41A2-6535-4CA6-81E4-026A5B56D9D7}"/>
              </a:ext>
            </a:extLst>
          </p:cNvPr>
          <p:cNvSpPr>
            <a:spLocks noGrp="1"/>
          </p:cNvSpPr>
          <p:nvPr>
            <p:ph type="title"/>
          </p:nvPr>
        </p:nvSpPr>
        <p:spPr>
          <a:xfrm>
            <a:off x="432000" y="432000"/>
            <a:ext cx="9198116" cy="432000"/>
          </a:xfrm>
          <a:prstGeom prst="rect">
            <a:avLst/>
          </a:prstGeom>
        </p:spPr>
        <p:txBody>
          <a:bodyPr vert="horz" lIns="0" tIns="0" rIns="0" bIns="0" rtlCol="0" anchor="ctr">
            <a:noAutofit/>
          </a:bodyPr>
          <a:lstStyle/>
          <a:p>
            <a:r>
              <a:rPr lang="en-US" noProof="0"/>
              <a:t>Click to edit page title</a:t>
            </a:r>
          </a:p>
        </p:txBody>
      </p:sp>
      <p:sp>
        <p:nvSpPr>
          <p:cNvPr id="3" name="Text Placeholder 2">
            <a:extLst>
              <a:ext uri="{FF2B5EF4-FFF2-40B4-BE49-F238E27FC236}">
                <a16:creationId xmlns:a16="http://schemas.microsoft.com/office/drawing/2014/main" id="{213AB95C-7DD4-4796-80E4-1B7466A2A037}"/>
              </a:ext>
            </a:extLst>
          </p:cNvPr>
          <p:cNvSpPr>
            <a:spLocks noGrp="1"/>
          </p:cNvSpPr>
          <p:nvPr>
            <p:ph type="body" idx="1"/>
          </p:nvPr>
        </p:nvSpPr>
        <p:spPr>
          <a:xfrm>
            <a:off x="432000" y="1512000"/>
            <a:ext cx="9198116" cy="4679250"/>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Footer Placeholder 4">
            <a:extLst>
              <a:ext uri="{FF2B5EF4-FFF2-40B4-BE49-F238E27FC236}">
                <a16:creationId xmlns:a16="http://schemas.microsoft.com/office/drawing/2014/main" id="{58879C91-B77F-4273-9A27-A3535FB889DB}"/>
              </a:ext>
            </a:extLst>
          </p:cNvPr>
          <p:cNvSpPr>
            <a:spLocks noGrp="1"/>
          </p:cNvSpPr>
          <p:nvPr>
            <p:ph type="ftr" sz="quarter" idx="3"/>
          </p:nvPr>
        </p:nvSpPr>
        <p:spPr>
          <a:xfrm>
            <a:off x="432000" y="6356350"/>
            <a:ext cx="4114800" cy="365125"/>
          </a:xfrm>
          <a:prstGeom prst="rect">
            <a:avLst/>
          </a:prstGeom>
        </p:spPr>
        <p:txBody>
          <a:bodyPr vert="horz" lIns="0" tIns="0" rIns="0" bIns="0" rtlCol="0" anchor="ctr"/>
          <a:lstStyle>
            <a:lvl1pPr algn="l">
              <a:defRPr sz="1200" i="1">
                <a:solidFill>
                  <a:schemeClr val="tx1">
                    <a:lumMod val="75000"/>
                    <a:lumOff val="25000"/>
                  </a:schemeClr>
                </a:solidFill>
                <a:latin typeface="Times New Roman" panose="02020603050405020304" pitchFamily="18" charset="0"/>
                <a:cs typeface="Times New Roman" panose="02020603050405020304" pitchFamily="18" charset="0"/>
              </a:defRPr>
            </a:lvl1pPr>
          </a:lstStyle>
          <a:p>
            <a:r>
              <a:rPr lang="en-US" noProof="0" dirty="0"/>
              <a:t>Add a footer</a:t>
            </a:r>
          </a:p>
        </p:txBody>
      </p:sp>
      <p:sp>
        <p:nvSpPr>
          <p:cNvPr id="6" name="Slide Number Placeholder 5">
            <a:extLst>
              <a:ext uri="{FF2B5EF4-FFF2-40B4-BE49-F238E27FC236}">
                <a16:creationId xmlns:a16="http://schemas.microsoft.com/office/drawing/2014/main" id="{5ECA3099-A94F-4C3E-BC29-780EDD38F722}"/>
              </a:ext>
            </a:extLst>
          </p:cNvPr>
          <p:cNvSpPr>
            <a:spLocks noGrp="1"/>
          </p:cNvSpPr>
          <p:nvPr>
            <p:ph type="sldNum" sz="quarter" idx="4"/>
          </p:nvPr>
        </p:nvSpPr>
        <p:spPr>
          <a:xfrm>
            <a:off x="11447502" y="6401750"/>
            <a:ext cx="278418" cy="274324"/>
          </a:xfrm>
          <a:prstGeom prst="rect">
            <a:avLst/>
          </a:prstGeom>
        </p:spPr>
        <p:txBody>
          <a:bodyPr vert="horz" lIns="0" tIns="0" rIns="0" bIns="0" rtlCol="0" anchor="ctr"/>
          <a:lstStyle>
            <a:lvl1pPr algn="ctr">
              <a:defRPr sz="1200" i="1">
                <a:solidFill>
                  <a:schemeClr val="bg1"/>
                </a:solidFill>
              </a:defRPr>
            </a:lvl1pPr>
          </a:lstStyle>
          <a:p>
            <a:fld id="{19B51A1E-902D-48AF-9020-955120F399B6}" type="slidenum">
              <a:rPr lang="en-US" noProof="0" smtClean="0"/>
              <a:pPr/>
              <a:t>‹#›</a:t>
            </a:fld>
            <a:endParaRPr lang="en-US" noProof="0" dirty="0"/>
          </a:p>
        </p:txBody>
      </p:sp>
      <p:sp>
        <p:nvSpPr>
          <p:cNvPr id="4" name="TextBox 3">
            <a:extLst>
              <a:ext uri="{FF2B5EF4-FFF2-40B4-BE49-F238E27FC236}">
                <a16:creationId xmlns:a16="http://schemas.microsoft.com/office/drawing/2014/main" id="{34FDC6F9-37F9-4E25-AECA-D307B8421C73}"/>
              </a:ext>
            </a:extLst>
          </p:cNvPr>
          <p:cNvSpPr txBox="1"/>
          <p:nvPr userDrawn="1"/>
        </p:nvSpPr>
        <p:spPr>
          <a:xfrm>
            <a:off x="9630116" y="6346108"/>
            <a:ext cx="1662546" cy="404658"/>
          </a:xfrm>
          <a:prstGeom prst="rect">
            <a:avLst/>
          </a:prstGeom>
          <a:noFill/>
        </p:spPr>
        <p:txBody>
          <a:bodyPr wrap="square" lIns="0" tIns="36000" rIns="0" bIns="0" rtlCol="0">
            <a:spAutoFit/>
          </a:bodyPr>
          <a:lstStyle/>
          <a:p>
            <a:pPr algn="r">
              <a:lnSpc>
                <a:spcPts val="1400"/>
              </a:lnSpc>
            </a:pPr>
            <a:r>
              <a:rPr lang="en-US" sz="1600" b="1" spc="-100" baseline="0" noProof="0" dirty="0">
                <a:solidFill>
                  <a:schemeClr val="tx1">
                    <a:lumMod val="50000"/>
                    <a:lumOff val="50000"/>
                  </a:schemeClr>
                </a:solidFill>
                <a:latin typeface="Corbel" panose="020B0503020204020204" pitchFamily="34" charset="0"/>
              </a:rPr>
              <a:t>FIRST UP</a:t>
            </a:r>
            <a:br>
              <a:rPr lang="en-US" sz="1600" b="1" spc="-100" baseline="0" noProof="0" dirty="0">
                <a:solidFill>
                  <a:schemeClr val="tx1">
                    <a:lumMod val="50000"/>
                    <a:lumOff val="50000"/>
                  </a:schemeClr>
                </a:solidFill>
                <a:latin typeface="Corbel" panose="020B0503020204020204" pitchFamily="34" charset="0"/>
              </a:rPr>
            </a:br>
            <a:r>
              <a:rPr lang="en-US" sz="1600" b="1" spc="-100" baseline="0" noProof="0" dirty="0">
                <a:solidFill>
                  <a:schemeClr val="accent1"/>
                </a:solidFill>
                <a:latin typeface="Corbel" panose="020B0503020204020204" pitchFamily="34" charset="0"/>
              </a:rPr>
              <a:t> </a:t>
            </a:r>
            <a:r>
              <a:rPr lang="en-US" sz="1600" b="1" spc="-100" baseline="0" noProof="0" dirty="0">
                <a:solidFill>
                  <a:schemeClr val="tx1"/>
                </a:solidFill>
                <a:latin typeface="Corbel" panose="020B0503020204020204" pitchFamily="34" charset="0"/>
              </a:rPr>
              <a:t>CONSULTANTS</a:t>
            </a:r>
          </a:p>
        </p:txBody>
      </p:sp>
      <p:sp>
        <p:nvSpPr>
          <p:cNvPr id="8" name="Rectangle 7">
            <a:extLst>
              <a:ext uri="{FF2B5EF4-FFF2-40B4-BE49-F238E27FC236}">
                <a16:creationId xmlns:a16="http://schemas.microsoft.com/office/drawing/2014/main" id="{6B322F68-670D-45A0-A54F-7E70BCEAED3F}"/>
              </a:ext>
            </a:extLst>
          </p:cNvPr>
          <p:cNvSpPr/>
          <p:nvPr userDrawn="1"/>
        </p:nvSpPr>
        <p:spPr>
          <a:xfrm>
            <a:off x="0" y="6794309"/>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Rectangle 9">
            <a:extLst>
              <a:ext uri="{FF2B5EF4-FFF2-40B4-BE49-F238E27FC236}">
                <a16:creationId xmlns:a16="http://schemas.microsoft.com/office/drawing/2014/main" id="{E69B5F15-353A-4344-8D61-F4E25AA9FB6C}"/>
              </a:ext>
            </a:extLst>
          </p:cNvPr>
          <p:cNvSpPr/>
          <p:nvPr userDrawn="1"/>
        </p:nvSpPr>
        <p:spPr>
          <a:xfrm>
            <a:off x="0" y="0"/>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10">
            <a:extLst>
              <a:ext uri="{FF2B5EF4-FFF2-40B4-BE49-F238E27FC236}">
                <a16:creationId xmlns:a16="http://schemas.microsoft.com/office/drawing/2014/main" id="{2FA0C0AA-FCE8-4A7F-928A-54C96BBA9053}"/>
              </a:ext>
            </a:extLst>
          </p:cNvPr>
          <p:cNvSpPr/>
          <p:nvPr userDrawn="1"/>
        </p:nvSpPr>
        <p:spPr>
          <a:xfrm rot="5400000">
            <a:off x="-3378441" y="3410285"/>
            <a:ext cx="6826157" cy="6927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946163275"/>
      </p:ext>
    </p:extLst>
  </p:cSld>
  <p:clrMap bg1="lt1" tx1="dk1" bg2="lt2" tx2="dk2" accent1="accent1" accent2="accent2" accent3="accent3" accent4="accent4" accent5="accent5" accent6="accent6" hlink="hlink" folHlink="folHlink"/>
  <p:sldLayoutIdLst>
    <p:sldLayoutId id="2147483649" r:id="rId1"/>
    <p:sldLayoutId id="2147483662" r:id="rId2"/>
    <p:sldLayoutId id="2147483663" r:id="rId3"/>
    <p:sldLayoutId id="2147483658" r:id="rId4"/>
    <p:sldLayoutId id="2147483665" r:id="rId5"/>
    <p:sldLayoutId id="2147483659" r:id="rId6"/>
    <p:sldLayoutId id="2147483660" r:id="rId7"/>
    <p:sldLayoutId id="2147483664" r:id="rId8"/>
    <p:sldLayoutId id="2147483650" r:id="rId9"/>
    <p:sldLayoutId id="2147483656" r:id="rId10"/>
    <p:sldLayoutId id="2147483657" r:id="rId11"/>
    <p:sldLayoutId id="2147483654" r:id="rId12"/>
    <p:sldLayoutId id="2147483672" r:id="rId13"/>
    <p:sldLayoutId id="2147483666" r:id="rId14"/>
    <p:sldLayoutId id="2147483667" r:id="rId15"/>
    <p:sldLayoutId id="2147483668" r:id="rId16"/>
    <p:sldLayoutId id="2147483673" r:id="rId17"/>
    <p:sldLayoutId id="2147483675" r:id="rId18"/>
    <p:sldLayoutId id="2147483669" r:id="rId19"/>
    <p:sldLayoutId id="2147483655" r:id="rId20"/>
  </p:sldLayoutIdLst>
  <p:hf hdr="0" ftr="0" dt="0"/>
  <p:txStyles>
    <p:titleStyle>
      <a:lvl1pPr algn="l" defTabSz="914400" rtl="0" eaLnBrk="1" latinLnBrk="0" hangingPunct="1">
        <a:lnSpc>
          <a:spcPct val="90000"/>
        </a:lnSpc>
        <a:spcBef>
          <a:spcPct val="0"/>
        </a:spcBef>
        <a:buNone/>
        <a:defRPr sz="3200" b="1" kern="1200" cap="all" spc="-150" baseline="0">
          <a:solidFill>
            <a:schemeClr val="tx1"/>
          </a:solidFill>
          <a:latin typeface="+mj-lt"/>
          <a:ea typeface="+mj-ea"/>
          <a:cs typeface="+mj-cs"/>
        </a:defRPr>
      </a:lvl1pPr>
    </p:titleStyle>
    <p:body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hyperlink" Target="https://nmap.org/" TargetMode="External"/><Relationship Id="rId7" Type="http://schemas.openxmlformats.org/officeDocument/2006/relationships/image" Target="../media/image7.svg"/><Relationship Id="rId2" Type="http://schemas.openxmlformats.org/officeDocument/2006/relationships/hyperlink" Target="https://en.wikipedia.org/wiki/Nmap" TargetMode="External"/><Relationship Id="rId1" Type="http://schemas.openxmlformats.org/officeDocument/2006/relationships/slideLayout" Target="../slideLayouts/slideLayout9.xml"/><Relationship Id="rId6" Type="http://schemas.openxmlformats.org/officeDocument/2006/relationships/image" Target="../media/image6.png"/><Relationship Id="rId5" Type="http://schemas.openxmlformats.org/officeDocument/2006/relationships/image" Target="../media/image1.jpe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slideLayout" Target="../slideLayouts/slideLayout4.xml"/><Relationship Id="rId4" Type="http://schemas.openxmlformats.org/officeDocument/2006/relationships/image" Target="../media/image11.svg"/></Relationships>
</file>

<file path=ppt/slides/_rels/slide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jpeg"/><Relationship Id="rId1" Type="http://schemas.openxmlformats.org/officeDocument/2006/relationships/slideLayout" Target="../slideLayouts/slideLayout5.xml"/><Relationship Id="rId5" Type="http://schemas.openxmlformats.org/officeDocument/2006/relationships/image" Target="../media/image16.png"/><Relationship Id="rId4" Type="http://schemas.openxmlformats.org/officeDocument/2006/relationships/image" Target="../media/image15.svg"/></Relationships>
</file>

<file path=ppt/slides/_rels/slide17.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image" Target="../media/image8.jpeg"/><Relationship Id="rId1" Type="http://schemas.openxmlformats.org/officeDocument/2006/relationships/slideLayout" Target="../slideLayouts/slideLayout3.xml"/><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18.jpg"/><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4.xml"/><Relationship Id="rId4" Type="http://schemas.openxmlformats.org/officeDocument/2006/relationships/image" Target="../media/image4.svg"/></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4.xml"/><Relationship Id="rId4" Type="http://schemas.openxmlformats.org/officeDocument/2006/relationships/image" Target="../media/image1.jpeg"/></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23.png"/><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8.jpe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9.jpeg"/><Relationship Id="rId1" Type="http://schemas.openxmlformats.org/officeDocument/2006/relationships/slideLayout" Target="../slideLayouts/slideLayout4.xml"/><Relationship Id="rId4" Type="http://schemas.openxmlformats.org/officeDocument/2006/relationships/image" Target="../media/image25.svg"/></Relationships>
</file>

<file path=ppt/slides/_rels/slide2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9.jpe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microsoft.com/office/2017/06/relationships/model3d" Target="../media/model3d2.glb"/><Relationship Id="rId2" Type="http://schemas.openxmlformats.org/officeDocument/2006/relationships/image" Target="../media/image26.jpeg"/><Relationship Id="rId1" Type="http://schemas.openxmlformats.org/officeDocument/2006/relationships/slideLayout" Target="../slideLayouts/slideLayout8.xml"/><Relationship Id="rId4" Type="http://schemas.openxmlformats.org/officeDocument/2006/relationships/image" Target="../media/image27.png"/></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0B3D2B-613A-41BE-987D-E6A1324B456D}"/>
              </a:ext>
            </a:extLst>
          </p:cNvPr>
          <p:cNvSpPr>
            <a:spLocks noGrp="1"/>
          </p:cNvSpPr>
          <p:nvPr>
            <p:ph type="ctrTitle"/>
          </p:nvPr>
        </p:nvSpPr>
        <p:spPr>
          <a:xfrm>
            <a:off x="1326535" y="2395006"/>
            <a:ext cx="7187141" cy="1193357"/>
          </a:xfrm>
        </p:spPr>
        <p:txBody>
          <a:bodyPr/>
          <a:lstStyle/>
          <a:p>
            <a:pPr algn="ctr"/>
            <a:r>
              <a:rPr lang="en-US" sz="4500" dirty="0">
                <a:solidFill>
                  <a:schemeClr val="accent1">
                    <a:lumMod val="50000"/>
                  </a:schemeClr>
                </a:solidFill>
                <a:latin typeface="Comic Sans MS" panose="030F0702030302020204" pitchFamily="66" charset="0"/>
              </a:rPr>
              <a:t>Computer Network &amp; Technology </a:t>
            </a:r>
          </a:p>
        </p:txBody>
      </p:sp>
      <p:sp>
        <p:nvSpPr>
          <p:cNvPr id="4" name="Subtitle 3">
            <a:extLst>
              <a:ext uri="{FF2B5EF4-FFF2-40B4-BE49-F238E27FC236}">
                <a16:creationId xmlns:a16="http://schemas.microsoft.com/office/drawing/2014/main" id="{4772945D-CA91-4CFE-8EB7-941C7618C994}"/>
              </a:ext>
            </a:extLst>
          </p:cNvPr>
          <p:cNvSpPr>
            <a:spLocks noGrp="1"/>
          </p:cNvSpPr>
          <p:nvPr>
            <p:ph type="subTitle" idx="1"/>
          </p:nvPr>
        </p:nvSpPr>
        <p:spPr>
          <a:xfrm>
            <a:off x="6383048" y="4740680"/>
            <a:ext cx="3597428" cy="1979715"/>
          </a:xfrm>
        </p:spPr>
        <p:txBody>
          <a:bodyPr/>
          <a:lstStyle/>
          <a:p>
            <a:r>
              <a:rPr lang="en-US" sz="1200" dirty="0"/>
              <a:t>Member :</a:t>
            </a:r>
          </a:p>
          <a:p>
            <a:r>
              <a:rPr lang="en-US" sz="1200" dirty="0"/>
              <a:t>                              Arjun Vankani - 180210107060</a:t>
            </a:r>
          </a:p>
          <a:p>
            <a:r>
              <a:rPr lang="en-US" sz="1200" dirty="0"/>
              <a:t>  	      Sunil Balas - 180210107002</a:t>
            </a:r>
          </a:p>
          <a:p>
            <a:r>
              <a:rPr lang="en-US" sz="1200" dirty="0"/>
              <a:t>	      Kaushal Jani – 180210107016</a:t>
            </a:r>
          </a:p>
          <a:p>
            <a:r>
              <a:rPr lang="en-US" sz="1200" dirty="0"/>
              <a:t>Guide :		Chinmay sir Vyas </a:t>
            </a:r>
          </a:p>
          <a:p>
            <a:r>
              <a:rPr lang="en-US" sz="1200" dirty="0"/>
              <a:t>Branch : 		Computer Science </a:t>
            </a:r>
          </a:p>
        </p:txBody>
      </p:sp>
      <p:pic>
        <p:nvPicPr>
          <p:cNvPr id="18" name="Picture Placeholder 17" descr="decorative element">
            <a:extLst>
              <a:ext uri="{FF2B5EF4-FFF2-40B4-BE49-F238E27FC236}">
                <a16:creationId xmlns:a16="http://schemas.microsoft.com/office/drawing/2014/main" id="{2411CA0B-8E20-7C48-9074-8D57423981DC}"/>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a:stretch>
            <a:fillRect/>
          </a:stretch>
        </p:blipFill>
        <p:spPr/>
      </p:pic>
      <p:grpSp>
        <p:nvGrpSpPr>
          <p:cNvPr id="8" name="Group 7">
            <a:extLst>
              <a:ext uri="{FF2B5EF4-FFF2-40B4-BE49-F238E27FC236}">
                <a16:creationId xmlns:a16="http://schemas.microsoft.com/office/drawing/2014/main" id="{70BFA4AA-8A17-4870-B29F-DC939BEED67F}"/>
              </a:ext>
              <a:ext uri="{C183D7F6-B498-43B3-948B-1728B52AA6E4}">
                <adec:decorative xmlns:adec="http://schemas.microsoft.com/office/drawing/2017/decorative" val="1"/>
              </a:ext>
            </a:extLst>
          </p:cNvPr>
          <p:cNvGrpSpPr/>
          <p:nvPr/>
        </p:nvGrpSpPr>
        <p:grpSpPr bwMode="white">
          <a:xfrm>
            <a:off x="1493334" y="837234"/>
            <a:ext cx="6727388" cy="3682800"/>
            <a:chOff x="2989385" y="1679331"/>
            <a:chExt cx="7376746" cy="2681654"/>
          </a:xfrm>
        </p:grpSpPr>
        <p:cxnSp>
          <p:nvCxnSpPr>
            <p:cNvPr id="9" name="Straight Connector 8">
              <a:extLst>
                <a:ext uri="{FF2B5EF4-FFF2-40B4-BE49-F238E27FC236}">
                  <a16:creationId xmlns:a16="http://schemas.microsoft.com/office/drawing/2014/main" id="{1021ADE0-6671-4C7C-AB0E-902318463818}"/>
                </a:ext>
              </a:extLst>
            </p:cNvPr>
            <p:cNvCxnSpPr/>
            <p:nvPr/>
          </p:nvCxnSpPr>
          <p:spPr bwMode="white">
            <a:xfrm>
              <a:off x="2989385" y="1679331"/>
              <a:ext cx="7376746" cy="0"/>
            </a:xfrm>
            <a:prstGeom prst="line">
              <a:avLst/>
            </a:prstGeom>
            <a:ln w="1905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58E597AB-1F3F-4CF8-8C46-2370DD875697}"/>
                </a:ext>
              </a:extLst>
            </p:cNvPr>
            <p:cNvCxnSpPr/>
            <p:nvPr/>
          </p:nvCxnSpPr>
          <p:spPr bwMode="white">
            <a:xfrm>
              <a:off x="10366130" y="1688123"/>
              <a:ext cx="0" cy="2672862"/>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F3364D86-EAAE-4FDC-BF08-BE67A8845C7A}"/>
                </a:ext>
              </a:extLst>
            </p:cNvPr>
            <p:cNvCxnSpPr/>
            <p:nvPr/>
          </p:nvCxnSpPr>
          <p:spPr bwMode="white">
            <a:xfrm>
              <a:off x="2989385" y="1679331"/>
              <a:ext cx="0" cy="26748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62D1817D-3F29-4044-AD29-F1C044D943C8}"/>
                </a:ext>
              </a:extLst>
            </p:cNvPr>
            <p:cNvCxnSpPr/>
            <p:nvPr/>
          </p:nvCxnSpPr>
          <p:spPr bwMode="white">
            <a:xfrm>
              <a:off x="2989385" y="4354131"/>
              <a:ext cx="1740877"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137F7E56-46DB-4B32-90E1-DA99BB9023DF}"/>
                </a:ext>
              </a:extLst>
            </p:cNvPr>
            <p:cNvCxnSpPr/>
            <p:nvPr/>
          </p:nvCxnSpPr>
          <p:spPr bwMode="white">
            <a:xfrm>
              <a:off x="8625254" y="4360985"/>
              <a:ext cx="1740877"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grpSp>
      <p:pic>
        <p:nvPicPr>
          <p:cNvPr id="15" name="Picture Placeholder 7" descr="abstract image">
            <a:extLst>
              <a:ext uri="{FF2B5EF4-FFF2-40B4-BE49-F238E27FC236}">
                <a16:creationId xmlns:a16="http://schemas.microsoft.com/office/drawing/2014/main" id="{49E48FA4-871B-4A4B-9364-F1B21843FCBB}"/>
              </a:ext>
            </a:extLst>
          </p:cNvPr>
          <p:cNvPicPr>
            <a:picLocks noChangeAspect="1"/>
          </p:cNvPicPr>
          <p:nvPr/>
        </p:nvPicPr>
        <p:blipFill rotWithShape="1">
          <a:blip r:embed="rId3">
            <a:alphaModFix amt="52000"/>
            <a:extLst>
              <a:ext uri="{BEBA8EAE-BF5A-486C-A8C5-ECC9F3942E4B}">
                <a14:imgProps xmlns:a14="http://schemas.microsoft.com/office/drawing/2010/main">
                  <a14:imgLayer r:embed="rId4">
                    <a14:imgEffect>
                      <a14:saturation sat="0"/>
                    </a14:imgEffect>
                  </a14:imgLayer>
                </a14:imgProps>
              </a:ext>
            </a:extLst>
          </a:blip>
          <a:srcRect/>
          <a:stretch/>
        </p:blipFill>
        <p:spPr>
          <a:xfrm>
            <a:off x="0" y="71021"/>
            <a:ext cx="9980476" cy="6858000"/>
          </a:xfrm>
          <a:prstGeom prst="rect">
            <a:avLst/>
          </a:prstGeom>
        </p:spPr>
      </p:pic>
    </p:spTree>
    <p:extLst>
      <p:ext uri="{BB962C8B-B14F-4D97-AF65-F5344CB8AC3E}">
        <p14:creationId xmlns:p14="http://schemas.microsoft.com/office/powerpoint/2010/main" val="3899961691"/>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0B3D2B-613A-41BE-987D-E6A1324B456D}"/>
              </a:ext>
            </a:extLst>
          </p:cNvPr>
          <p:cNvSpPr>
            <a:spLocks noGrp="1"/>
          </p:cNvSpPr>
          <p:nvPr>
            <p:ph type="title"/>
          </p:nvPr>
        </p:nvSpPr>
        <p:spPr/>
        <p:txBody>
          <a:bodyPr/>
          <a:lstStyle/>
          <a:p>
            <a:pPr algn="ctr"/>
            <a:r>
              <a:rPr lang="en-US" sz="4500" dirty="0">
                <a:latin typeface="Comic Sans MS" panose="030F0702030302020204" pitchFamily="66" charset="0"/>
              </a:rPr>
              <a:t>N-Map (network Mapper)</a:t>
            </a:r>
          </a:p>
        </p:txBody>
      </p:sp>
      <p:sp>
        <p:nvSpPr>
          <p:cNvPr id="7" name="Text Placeholder 6">
            <a:extLst>
              <a:ext uri="{FF2B5EF4-FFF2-40B4-BE49-F238E27FC236}">
                <a16:creationId xmlns:a16="http://schemas.microsoft.com/office/drawing/2014/main" id="{DBE93B68-0BDF-44BD-910B-43990080FCED}"/>
              </a:ext>
            </a:extLst>
          </p:cNvPr>
          <p:cNvSpPr>
            <a:spLocks noGrp="1"/>
          </p:cNvSpPr>
          <p:nvPr>
            <p:ph type="body" sz="quarter" idx="32"/>
          </p:nvPr>
        </p:nvSpPr>
        <p:spPr/>
        <p:txBody>
          <a:bodyPr/>
          <a:lstStyle/>
          <a:p>
            <a:r>
              <a:rPr lang="en-US" dirty="0"/>
              <a:t> </a:t>
            </a:r>
          </a:p>
        </p:txBody>
      </p:sp>
      <p:sp>
        <p:nvSpPr>
          <p:cNvPr id="2" name="Content Placeholder 1">
            <a:extLst>
              <a:ext uri="{FF2B5EF4-FFF2-40B4-BE49-F238E27FC236}">
                <a16:creationId xmlns:a16="http://schemas.microsoft.com/office/drawing/2014/main" id="{408D2633-FC50-4EF4-8625-8A54D26B806B}"/>
              </a:ext>
            </a:extLst>
          </p:cNvPr>
          <p:cNvSpPr>
            <a:spLocks noGrp="1"/>
          </p:cNvSpPr>
          <p:nvPr>
            <p:ph idx="1"/>
          </p:nvPr>
        </p:nvSpPr>
        <p:spPr/>
        <p:txBody>
          <a:bodyPr/>
          <a:lstStyle/>
          <a:p>
            <a:r>
              <a:rPr lang="en-US" i="0" dirty="0">
                <a:solidFill>
                  <a:schemeClr val="tx1"/>
                </a:solidFill>
                <a:effectLst/>
                <a:latin typeface="Comic Sans MS" panose="030F0702030302020204" pitchFamily="66" charset="0"/>
              </a:rPr>
              <a:t>Nmap (</a:t>
            </a:r>
            <a:r>
              <a:rPr lang="en-US" i="1" dirty="0">
                <a:solidFill>
                  <a:schemeClr val="tx1"/>
                </a:solidFill>
                <a:effectLst/>
                <a:latin typeface="Comic Sans MS" panose="030F0702030302020204" pitchFamily="66" charset="0"/>
              </a:rPr>
              <a:t>Network Mapper</a:t>
            </a:r>
            <a:r>
              <a:rPr lang="en-US" i="0" dirty="0">
                <a:solidFill>
                  <a:schemeClr val="tx1"/>
                </a:solidFill>
                <a:effectLst/>
                <a:latin typeface="Comic Sans MS" panose="030F0702030302020204" pitchFamily="66" charset="0"/>
              </a:rPr>
              <a:t>) is a </a:t>
            </a:r>
            <a:r>
              <a:rPr lang="en-US" dirty="0">
                <a:solidFill>
                  <a:schemeClr val="tx1"/>
                </a:solidFill>
                <a:latin typeface="Comic Sans MS" panose="030F0702030302020204" pitchFamily="66" charset="0"/>
              </a:rPr>
              <a:t>free and open-source</a:t>
            </a:r>
            <a:r>
              <a:rPr lang="en-US" dirty="0">
                <a:solidFill>
                  <a:schemeClr val="tx1"/>
                </a:solidFill>
                <a:effectLst/>
                <a:latin typeface="Comic Sans MS" panose="030F0702030302020204" pitchFamily="66" charset="0"/>
              </a:rPr>
              <a:t> </a:t>
            </a:r>
            <a:r>
              <a:rPr lang="en-US" dirty="0">
                <a:solidFill>
                  <a:schemeClr val="tx1"/>
                </a:solidFill>
                <a:latin typeface="Comic Sans MS" panose="030F0702030302020204" pitchFamily="66" charset="0"/>
              </a:rPr>
              <a:t>network scanner.</a:t>
            </a:r>
          </a:p>
          <a:p>
            <a:r>
              <a:rPr lang="en-US" b="0" i="0" dirty="0">
                <a:solidFill>
                  <a:schemeClr val="tx1"/>
                </a:solidFill>
                <a:effectLst/>
                <a:latin typeface="Comic Sans MS" panose="030F0702030302020204" pitchFamily="66" charset="0"/>
              </a:rPr>
              <a:t>Nmap is used to discover </a:t>
            </a:r>
            <a:r>
              <a:rPr lang="en-US" dirty="0">
                <a:solidFill>
                  <a:schemeClr val="tx1"/>
                </a:solidFill>
                <a:latin typeface="Comic Sans MS" panose="030F0702030302020204" pitchFamily="66" charset="0"/>
              </a:rPr>
              <a:t>hosts</a:t>
            </a:r>
            <a:r>
              <a:rPr lang="en-US" b="0" i="0" dirty="0">
                <a:solidFill>
                  <a:schemeClr val="tx1"/>
                </a:solidFill>
                <a:effectLst/>
                <a:latin typeface="Comic Sans MS" panose="030F0702030302020204" pitchFamily="66" charset="0"/>
              </a:rPr>
              <a:t> and </a:t>
            </a:r>
            <a:r>
              <a:rPr lang="en-US" dirty="0">
                <a:solidFill>
                  <a:schemeClr val="tx1"/>
                </a:solidFill>
                <a:latin typeface="Comic Sans MS" panose="030F0702030302020204" pitchFamily="66" charset="0"/>
              </a:rPr>
              <a:t>services</a:t>
            </a:r>
            <a:r>
              <a:rPr lang="en-US" b="0" i="0" dirty="0">
                <a:solidFill>
                  <a:schemeClr val="tx1"/>
                </a:solidFill>
                <a:effectLst/>
                <a:latin typeface="Comic Sans MS" panose="030F0702030302020204" pitchFamily="66" charset="0"/>
              </a:rPr>
              <a:t> on a </a:t>
            </a:r>
            <a:r>
              <a:rPr lang="en-US" dirty="0">
                <a:solidFill>
                  <a:schemeClr val="tx1"/>
                </a:solidFill>
                <a:latin typeface="Comic Sans MS" panose="030F0702030302020204" pitchFamily="66" charset="0"/>
              </a:rPr>
              <a:t>computer network</a:t>
            </a:r>
            <a:r>
              <a:rPr lang="en-US" b="0" i="0" dirty="0">
                <a:solidFill>
                  <a:schemeClr val="tx1"/>
                </a:solidFill>
                <a:effectLst/>
                <a:latin typeface="Comic Sans MS" panose="030F0702030302020204" pitchFamily="66" charset="0"/>
              </a:rPr>
              <a:t> by sending </a:t>
            </a:r>
            <a:r>
              <a:rPr lang="en-US" dirty="0">
                <a:solidFill>
                  <a:schemeClr val="tx1"/>
                </a:solidFill>
                <a:latin typeface="Comic Sans MS" panose="030F0702030302020204" pitchFamily="66" charset="0"/>
              </a:rPr>
              <a:t>packets</a:t>
            </a:r>
            <a:r>
              <a:rPr lang="en-US" b="0" i="0" dirty="0">
                <a:solidFill>
                  <a:schemeClr val="tx1"/>
                </a:solidFill>
                <a:effectLst/>
                <a:latin typeface="Comic Sans MS" panose="030F0702030302020204" pitchFamily="66" charset="0"/>
              </a:rPr>
              <a:t> and analyzing the responses.</a:t>
            </a:r>
          </a:p>
          <a:p>
            <a:r>
              <a:rPr lang="en-US" b="0" i="0" dirty="0">
                <a:solidFill>
                  <a:schemeClr val="tx1"/>
                </a:solidFill>
                <a:effectLst/>
                <a:latin typeface="Comic Sans MS" panose="030F0702030302020204" pitchFamily="66" charset="0"/>
              </a:rPr>
              <a:t>Nmap provides a number of features for probing computer networks, including host discovery and service and </a:t>
            </a:r>
            <a:r>
              <a:rPr lang="en-US" dirty="0">
                <a:solidFill>
                  <a:schemeClr val="tx1"/>
                </a:solidFill>
                <a:latin typeface="Comic Sans MS" panose="030F0702030302020204" pitchFamily="66" charset="0"/>
              </a:rPr>
              <a:t>operating system</a:t>
            </a:r>
            <a:r>
              <a:rPr lang="en-US" b="0" i="0" dirty="0">
                <a:solidFill>
                  <a:schemeClr val="tx1"/>
                </a:solidFill>
                <a:effectLst/>
                <a:latin typeface="Comic Sans MS" panose="030F0702030302020204" pitchFamily="66" charset="0"/>
              </a:rPr>
              <a:t> detection. These features are extensible by </a:t>
            </a:r>
            <a:r>
              <a:rPr lang="en-US" dirty="0">
                <a:solidFill>
                  <a:schemeClr val="tx1"/>
                </a:solidFill>
                <a:latin typeface="Comic Sans MS" panose="030F0702030302020204" pitchFamily="66" charset="0"/>
              </a:rPr>
              <a:t>scripts</a:t>
            </a:r>
            <a:r>
              <a:rPr lang="en-US" b="0" i="0" dirty="0">
                <a:solidFill>
                  <a:schemeClr val="tx1"/>
                </a:solidFill>
                <a:effectLst/>
                <a:latin typeface="Comic Sans MS" panose="030F0702030302020204" pitchFamily="66" charset="0"/>
              </a:rPr>
              <a:t> that provide more advanced service detection, vulnerability detection, and other features. Nmap can adapt to network conditions including </a:t>
            </a:r>
            <a:r>
              <a:rPr lang="en-US" dirty="0">
                <a:solidFill>
                  <a:schemeClr val="tx1"/>
                </a:solidFill>
                <a:latin typeface="Comic Sans MS" panose="030F0702030302020204" pitchFamily="66" charset="0"/>
              </a:rPr>
              <a:t>latency</a:t>
            </a:r>
            <a:r>
              <a:rPr lang="en-US" b="0" i="0" dirty="0">
                <a:solidFill>
                  <a:schemeClr val="tx1"/>
                </a:solidFill>
                <a:effectLst/>
                <a:latin typeface="Comic Sans MS" panose="030F0702030302020204" pitchFamily="66" charset="0"/>
              </a:rPr>
              <a:t> and </a:t>
            </a:r>
            <a:r>
              <a:rPr lang="en-US" dirty="0">
                <a:solidFill>
                  <a:schemeClr val="tx1"/>
                </a:solidFill>
                <a:latin typeface="Comic Sans MS" panose="030F0702030302020204" pitchFamily="66" charset="0"/>
              </a:rPr>
              <a:t>congestion</a:t>
            </a:r>
            <a:r>
              <a:rPr lang="en-US" b="0" i="0" dirty="0">
                <a:solidFill>
                  <a:schemeClr val="tx1"/>
                </a:solidFill>
                <a:effectLst/>
                <a:latin typeface="Comic Sans MS" panose="030F0702030302020204" pitchFamily="66" charset="0"/>
              </a:rPr>
              <a:t> during a scan.</a:t>
            </a:r>
            <a:r>
              <a:rPr lang="en-US" dirty="0">
                <a:solidFill>
                  <a:schemeClr val="tx1"/>
                </a:solidFill>
                <a:effectLst/>
                <a:latin typeface="Comic Sans MS" panose="030F0702030302020204" pitchFamily="66" charset="0"/>
              </a:rPr>
              <a:t> </a:t>
            </a:r>
          </a:p>
          <a:p>
            <a:r>
              <a:rPr lang="en-US" dirty="0">
                <a:solidFill>
                  <a:schemeClr val="tx1"/>
                </a:solidFill>
                <a:latin typeface="Comic Sans MS" panose="030F0702030302020204" pitchFamily="66" charset="0"/>
              </a:rPr>
              <a:t>You may referee from </a:t>
            </a:r>
            <a:r>
              <a:rPr lang="en-US" dirty="0">
                <a:hlinkClick r:id="rId2"/>
              </a:rPr>
              <a:t>https://en.wikipedia.org/wiki/Nmap</a:t>
            </a:r>
            <a:r>
              <a:rPr lang="en-US" dirty="0"/>
              <a:t> also.</a:t>
            </a:r>
          </a:p>
          <a:p>
            <a:r>
              <a:rPr lang="en-US" dirty="0">
                <a:latin typeface="Comic Sans MS" panose="030F0702030302020204" pitchFamily="66" charset="0"/>
              </a:rPr>
              <a:t>Download link : </a:t>
            </a:r>
            <a:r>
              <a:rPr lang="en-US" dirty="0">
                <a:hlinkClick r:id="rId3"/>
              </a:rPr>
              <a:t>https://nmap.org/</a:t>
            </a:r>
            <a:endParaRPr lang="en-US" dirty="0"/>
          </a:p>
          <a:p>
            <a:r>
              <a:rPr lang="en-US" dirty="0">
                <a:solidFill>
                  <a:schemeClr val="tx1"/>
                </a:solidFill>
                <a:latin typeface="Comic Sans MS" panose="030F0702030302020204" pitchFamily="66" charset="0"/>
              </a:rPr>
              <a:t>Command : &gt;  </a:t>
            </a:r>
            <a:r>
              <a:rPr lang="en-US" dirty="0" err="1">
                <a:solidFill>
                  <a:schemeClr val="tx1"/>
                </a:solidFill>
                <a:latin typeface="Comic Sans MS" panose="030F0702030302020204" pitchFamily="66" charset="0"/>
              </a:rPr>
              <a:t>nmap</a:t>
            </a:r>
            <a:r>
              <a:rPr lang="en-US" dirty="0">
                <a:solidFill>
                  <a:schemeClr val="tx1"/>
                </a:solidFill>
                <a:latin typeface="Comic Sans MS" panose="030F0702030302020204" pitchFamily="66" charset="0"/>
              </a:rPr>
              <a:t> -A scanme.nmap.org</a:t>
            </a:r>
          </a:p>
          <a:p>
            <a:pPr marL="0" indent="0">
              <a:buNone/>
            </a:pPr>
            <a:endParaRPr lang="en-US" dirty="0">
              <a:solidFill>
                <a:schemeClr val="tx1"/>
              </a:solidFill>
              <a:latin typeface="Comic Sans MS" panose="030F0702030302020204" pitchFamily="66" charset="0"/>
            </a:endParaRPr>
          </a:p>
        </p:txBody>
      </p:sp>
      <p:sp>
        <p:nvSpPr>
          <p:cNvPr id="5" name="Slide Number Placeholder 4">
            <a:extLst>
              <a:ext uri="{FF2B5EF4-FFF2-40B4-BE49-F238E27FC236}">
                <a16:creationId xmlns:a16="http://schemas.microsoft.com/office/drawing/2014/main" id="{BDD5A594-D852-43BB-B591-E9D9027253BD}"/>
              </a:ext>
            </a:extLst>
          </p:cNvPr>
          <p:cNvSpPr>
            <a:spLocks noGrp="1"/>
          </p:cNvSpPr>
          <p:nvPr>
            <p:ph type="sldNum" sz="quarter" idx="33"/>
          </p:nvPr>
        </p:nvSpPr>
        <p:spPr>
          <a:xfrm>
            <a:off x="11447502" y="6411910"/>
            <a:ext cx="278418" cy="274324"/>
          </a:xfrm>
        </p:spPr>
        <p:txBody>
          <a:bodyPr/>
          <a:lstStyle/>
          <a:p>
            <a:fld id="{19B51A1E-902D-48AF-9020-955120F399B6}" type="slidenum">
              <a:rPr lang="en-US" smtClean="0"/>
              <a:pPr/>
              <a:t>10</a:t>
            </a:fld>
            <a:endParaRPr lang="en-US" dirty="0"/>
          </a:p>
        </p:txBody>
      </p:sp>
      <p:pic>
        <p:nvPicPr>
          <p:cNvPr id="9" name="Picture 8">
            <a:extLst>
              <a:ext uri="{FF2B5EF4-FFF2-40B4-BE49-F238E27FC236}">
                <a16:creationId xmlns:a16="http://schemas.microsoft.com/office/drawing/2014/main" id="{9688E573-6CE5-4480-9EDC-D8AF19C61732}"/>
              </a:ext>
            </a:extLst>
          </p:cNvPr>
          <p:cNvPicPr>
            <a:picLocks noChangeAspect="1"/>
          </p:cNvPicPr>
          <p:nvPr/>
        </p:nvPicPr>
        <p:blipFill>
          <a:blip r:embed="rId4"/>
          <a:stretch>
            <a:fillRect/>
          </a:stretch>
        </p:blipFill>
        <p:spPr>
          <a:xfrm>
            <a:off x="6312022" y="4134334"/>
            <a:ext cx="3637659" cy="2642771"/>
          </a:xfrm>
          <a:prstGeom prst="rect">
            <a:avLst/>
          </a:prstGeom>
        </p:spPr>
      </p:pic>
      <p:pic>
        <p:nvPicPr>
          <p:cNvPr id="10" name="Picture Placeholder 17" descr="decorative element">
            <a:extLst>
              <a:ext uri="{FF2B5EF4-FFF2-40B4-BE49-F238E27FC236}">
                <a16:creationId xmlns:a16="http://schemas.microsoft.com/office/drawing/2014/main" id="{FA7189C5-0037-42AE-AAF1-BDE04F94B574}"/>
              </a:ext>
            </a:extLst>
          </p:cNvPr>
          <p:cNvPicPr>
            <a:picLocks noChangeAspect="1"/>
          </p:cNvPicPr>
          <p:nvPr/>
        </p:nvPicPr>
        <p:blipFill>
          <a:blip r:embed="rId5">
            <a:extLst>
              <a:ext uri="{28A0092B-C50C-407E-A947-70E740481C1C}">
                <a14:useLocalDpi xmlns:a14="http://schemas.microsoft.com/office/drawing/2010/main" val="0"/>
              </a:ext>
            </a:extLst>
          </a:blip>
          <a:srcRect t="4885" b="4885"/>
          <a:stretch>
            <a:fillRect/>
          </a:stretch>
        </p:blipFill>
        <p:spPr>
          <a:xfrm>
            <a:off x="9980613" y="0"/>
            <a:ext cx="2211387" cy="6191250"/>
          </a:xfrm>
          <a:prstGeom prst="rect">
            <a:avLst/>
          </a:prstGeom>
        </p:spPr>
      </p:pic>
      <p:pic>
        <p:nvPicPr>
          <p:cNvPr id="14" name="Graphic 13" descr="Connections">
            <a:extLst>
              <a:ext uri="{FF2B5EF4-FFF2-40B4-BE49-F238E27FC236}">
                <a16:creationId xmlns:a16="http://schemas.microsoft.com/office/drawing/2014/main" id="{7FB2866B-83B3-4C35-9A65-CD954B2D1BF4}"/>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242318" y="5143015"/>
            <a:ext cx="1192235" cy="1192235"/>
          </a:xfrm>
          <a:prstGeom prst="rect">
            <a:avLst/>
          </a:prstGeom>
        </p:spPr>
      </p:pic>
    </p:spTree>
    <p:extLst>
      <p:ext uri="{BB962C8B-B14F-4D97-AF65-F5344CB8AC3E}">
        <p14:creationId xmlns:p14="http://schemas.microsoft.com/office/powerpoint/2010/main" val="4091674644"/>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33966">
              <a:srgbClr val="D9EEED"/>
            </a:gs>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18" name="Picture Placeholder 17" descr="decorative element">
            <a:extLst>
              <a:ext uri="{FF2B5EF4-FFF2-40B4-BE49-F238E27FC236}">
                <a16:creationId xmlns:a16="http://schemas.microsoft.com/office/drawing/2014/main" id="{4FC59329-2EE8-904A-9303-B73C02AB74D4}"/>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a:stretch>
            <a:fillRect/>
          </a:stretch>
        </p:blipFill>
        <p:spPr>
          <a:xfrm>
            <a:off x="69273" y="63691"/>
            <a:ext cx="9911201" cy="6727346"/>
          </a:xfrm>
        </p:spPr>
      </p:pic>
      <p:sp>
        <p:nvSpPr>
          <p:cNvPr id="14" name="Rectangle 13">
            <a:extLst>
              <a:ext uri="{FF2B5EF4-FFF2-40B4-BE49-F238E27FC236}">
                <a16:creationId xmlns:a16="http://schemas.microsoft.com/office/drawing/2014/main" id="{7E067C8F-5267-7147-B398-AD99FAB4105A}"/>
              </a:ext>
              <a:ext uri="{C183D7F6-B498-43B3-948B-1728B52AA6E4}">
                <adec:decorative xmlns:adec="http://schemas.microsoft.com/office/drawing/2017/decorative" val="1"/>
              </a:ext>
            </a:extLst>
          </p:cNvPr>
          <p:cNvSpPr/>
          <p:nvPr/>
        </p:nvSpPr>
        <p:spPr>
          <a:xfrm>
            <a:off x="69273" y="63691"/>
            <a:ext cx="9911201" cy="6727345"/>
          </a:xfrm>
          <a:prstGeom prst="rect">
            <a:avLst/>
          </a:prstGeom>
          <a:solidFill>
            <a:schemeClr val="tx1">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a:extLst>
              <a:ext uri="{FF2B5EF4-FFF2-40B4-BE49-F238E27FC236}">
                <a16:creationId xmlns:a16="http://schemas.microsoft.com/office/drawing/2014/main" id="{200B3D2B-613A-41BE-987D-E6A1324B456D}"/>
              </a:ext>
            </a:extLst>
          </p:cNvPr>
          <p:cNvSpPr>
            <a:spLocks noGrp="1"/>
          </p:cNvSpPr>
          <p:nvPr>
            <p:ph type="ctrTitle"/>
          </p:nvPr>
        </p:nvSpPr>
        <p:spPr>
          <a:xfrm>
            <a:off x="330322" y="4031336"/>
            <a:ext cx="6798250" cy="1674470"/>
          </a:xfrm>
        </p:spPr>
        <p:txBody>
          <a:bodyPr/>
          <a:lstStyle/>
          <a:p>
            <a:r>
              <a:rPr lang="en-US" dirty="0">
                <a:solidFill>
                  <a:schemeClr val="accent1">
                    <a:lumMod val="40000"/>
                    <a:lumOff val="60000"/>
                  </a:schemeClr>
                </a:solidFill>
                <a:latin typeface="Comic Sans MS" panose="030F0702030302020204" pitchFamily="66" charset="0"/>
              </a:rPr>
              <a:t>(Nmap) Zen-map in GUI </a:t>
            </a:r>
          </a:p>
        </p:txBody>
      </p:sp>
      <p:sp>
        <p:nvSpPr>
          <p:cNvPr id="4" name="Subtitle 3">
            <a:extLst>
              <a:ext uri="{FF2B5EF4-FFF2-40B4-BE49-F238E27FC236}">
                <a16:creationId xmlns:a16="http://schemas.microsoft.com/office/drawing/2014/main" id="{4772945D-CA91-4CFE-8EB7-941C7618C994}"/>
              </a:ext>
            </a:extLst>
          </p:cNvPr>
          <p:cNvSpPr>
            <a:spLocks noGrp="1"/>
          </p:cNvSpPr>
          <p:nvPr>
            <p:ph type="subTitle" idx="1"/>
          </p:nvPr>
        </p:nvSpPr>
        <p:spPr>
          <a:xfrm>
            <a:off x="7524264" y="3063217"/>
            <a:ext cx="2456210" cy="1192038"/>
          </a:xfrm>
        </p:spPr>
        <p:txBody>
          <a:bodyPr/>
          <a:lstStyle/>
          <a:p>
            <a:r>
              <a:rPr lang="en-US" dirty="0"/>
              <a:t>Software based  </a:t>
            </a:r>
          </a:p>
        </p:txBody>
      </p:sp>
      <p:sp>
        <p:nvSpPr>
          <p:cNvPr id="5" name="Slide Number Placeholder 4">
            <a:extLst>
              <a:ext uri="{FF2B5EF4-FFF2-40B4-BE49-F238E27FC236}">
                <a16:creationId xmlns:a16="http://schemas.microsoft.com/office/drawing/2014/main" id="{F6964141-6F81-4947-A236-746D94ED3F6F}"/>
              </a:ext>
            </a:extLst>
          </p:cNvPr>
          <p:cNvSpPr>
            <a:spLocks noGrp="1"/>
          </p:cNvSpPr>
          <p:nvPr>
            <p:ph type="sldNum" sz="quarter" idx="11"/>
          </p:nvPr>
        </p:nvSpPr>
        <p:spPr/>
        <p:txBody>
          <a:bodyPr/>
          <a:lstStyle/>
          <a:p>
            <a:fld id="{19B51A1E-902D-48AF-9020-955120F399B6}" type="slidenum">
              <a:rPr lang="en-US" smtClean="0"/>
              <a:pPr/>
              <a:t>11</a:t>
            </a:fld>
            <a:endParaRPr lang="en-US" dirty="0"/>
          </a:p>
        </p:txBody>
      </p:sp>
      <p:sp>
        <p:nvSpPr>
          <p:cNvPr id="7" name="Subtitle 3">
            <a:extLst>
              <a:ext uri="{FF2B5EF4-FFF2-40B4-BE49-F238E27FC236}">
                <a16:creationId xmlns:a16="http://schemas.microsoft.com/office/drawing/2014/main" id="{611439DC-291C-4A74-8A71-783F6F076BF7}"/>
              </a:ext>
            </a:extLst>
          </p:cNvPr>
          <p:cNvSpPr txBox="1">
            <a:spLocks/>
          </p:cNvSpPr>
          <p:nvPr/>
        </p:nvSpPr>
        <p:spPr>
          <a:xfrm>
            <a:off x="6238240" y="5638128"/>
            <a:ext cx="3742235" cy="1192038"/>
          </a:xfrm>
          <a:prstGeom prst="rect">
            <a:avLst/>
          </a:prstGeom>
          <a:solidFill>
            <a:schemeClr val="bg1"/>
          </a:solidFill>
        </p:spPr>
        <p:txBody>
          <a:bodyPr vert="horz" lIns="252000" tIns="0" rIns="0" bIns="0" rtlCol="0" anchor="ctr">
            <a:noAutofit/>
          </a:bodyPr>
          <a:lstStyle>
            <a:lvl1pPr marL="0" indent="0" algn="l" defTabSz="914400" rtl="0" eaLnBrk="1" latinLnBrk="0" hangingPunct="1">
              <a:lnSpc>
                <a:spcPct val="100000"/>
              </a:lnSpc>
              <a:spcBef>
                <a:spcPts val="1000"/>
              </a:spcBef>
              <a:buFont typeface="Arial" panose="020B0604020202020204" pitchFamily="34" charset="0"/>
              <a:buNone/>
              <a:defRPr sz="1800" i="1" kern="1200">
                <a:solidFill>
                  <a:schemeClr val="tx1"/>
                </a:solidFill>
                <a:latin typeface="Times New Roman" panose="02020603050405020304" pitchFamily="18" charset="0"/>
                <a:ea typeface="+mn-ea"/>
                <a:cs typeface="Times New Roman" panose="02020603050405020304" pitchFamily="18"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285750" indent="-285750">
              <a:buFont typeface="Courier New" panose="02070309020205020404" pitchFamily="49" charset="0"/>
              <a:buChar char="o"/>
            </a:pPr>
            <a:r>
              <a:rPr lang="en-US" sz="1600" b="1" dirty="0">
                <a:effectLst/>
                <a:latin typeface="Comic Sans MS" panose="030F0702030302020204" pitchFamily="66" charset="0"/>
                <a:ea typeface="Times New Roman" panose="02020603050405020304" pitchFamily="18" charset="0"/>
                <a:cs typeface="Mangal" panose="02040503050203030202" pitchFamily="18" charset="0"/>
              </a:rPr>
              <a:t>Port scanning</a:t>
            </a:r>
            <a:endParaRPr lang="en-US" sz="1600" dirty="0">
              <a:latin typeface="Comic Sans MS" panose="030F0702030302020204" pitchFamily="66" charset="0"/>
              <a:ea typeface="Times New Roman" panose="02020603050405020304" pitchFamily="18" charset="0"/>
              <a:cs typeface="Mangal" panose="02040503050203030202" pitchFamily="18" charset="0"/>
            </a:endParaRPr>
          </a:p>
          <a:p>
            <a:pPr marL="285750" indent="-285750">
              <a:buFont typeface="Courier New" panose="02070309020205020404" pitchFamily="49" charset="0"/>
              <a:buChar char="o"/>
            </a:pPr>
            <a:r>
              <a:rPr lang="en-US" sz="1600" b="1" dirty="0">
                <a:effectLst/>
                <a:latin typeface="Comic Sans MS" panose="030F0702030302020204" pitchFamily="66" charset="0"/>
                <a:ea typeface="Times New Roman" panose="02020603050405020304" pitchFamily="18" charset="0"/>
                <a:cs typeface="Mangal" panose="02040503050203030202" pitchFamily="18" charset="0"/>
              </a:rPr>
              <a:t>Operating system fingerprinting</a:t>
            </a:r>
            <a:endParaRPr lang="en-US" sz="1600" dirty="0">
              <a:effectLst/>
              <a:latin typeface="Comic Sans MS" panose="030F0702030302020204" pitchFamily="66" charset="0"/>
              <a:ea typeface="Times New Roman" panose="02020603050405020304" pitchFamily="18" charset="0"/>
              <a:cs typeface="Mangal" panose="02040503050203030202" pitchFamily="18" charset="0"/>
            </a:endParaRPr>
          </a:p>
          <a:p>
            <a:r>
              <a:rPr lang="en-US" sz="1600" dirty="0">
                <a:latin typeface="Comic Sans MS" panose="030F0702030302020204" pitchFamily="66" charset="0"/>
              </a:rPr>
              <a:t> </a:t>
            </a:r>
          </a:p>
        </p:txBody>
      </p:sp>
    </p:spTree>
    <p:extLst>
      <p:ext uri="{BB962C8B-B14F-4D97-AF65-F5344CB8AC3E}">
        <p14:creationId xmlns:p14="http://schemas.microsoft.com/office/powerpoint/2010/main" val="2117695413"/>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60F281-4FF6-4617-A809-AC9C15ECF18A}"/>
              </a:ext>
            </a:extLst>
          </p:cNvPr>
          <p:cNvSpPr>
            <a:spLocks noGrp="1"/>
          </p:cNvSpPr>
          <p:nvPr>
            <p:ph type="title"/>
          </p:nvPr>
        </p:nvSpPr>
        <p:spPr>
          <a:xfrm>
            <a:off x="4445086" y="2044500"/>
            <a:ext cx="5184913" cy="432000"/>
          </a:xfrm>
        </p:spPr>
        <p:txBody>
          <a:bodyPr/>
          <a:lstStyle/>
          <a:p>
            <a:r>
              <a:rPr lang="en-US" dirty="0">
                <a:latin typeface="Comic Sans MS" panose="030F0702030302020204" pitchFamily="66" charset="0"/>
              </a:rPr>
              <a:t>Application </a:t>
            </a:r>
          </a:p>
        </p:txBody>
      </p:sp>
      <p:sp>
        <p:nvSpPr>
          <p:cNvPr id="3" name="Text Placeholder 2">
            <a:extLst>
              <a:ext uri="{FF2B5EF4-FFF2-40B4-BE49-F238E27FC236}">
                <a16:creationId xmlns:a16="http://schemas.microsoft.com/office/drawing/2014/main" id="{611DC577-0A95-47D0-95D9-5F8DA763D46B}"/>
              </a:ext>
            </a:extLst>
          </p:cNvPr>
          <p:cNvSpPr>
            <a:spLocks noGrp="1"/>
          </p:cNvSpPr>
          <p:nvPr>
            <p:ph type="body" sz="quarter" idx="32"/>
          </p:nvPr>
        </p:nvSpPr>
        <p:spPr>
          <a:xfrm>
            <a:off x="5130800" y="2747725"/>
            <a:ext cx="4498999" cy="727550"/>
          </a:xfrm>
        </p:spPr>
        <p:txBody>
          <a:bodyPr/>
          <a:lstStyle/>
          <a:p>
            <a:endParaRPr lang="en-US" dirty="0"/>
          </a:p>
        </p:txBody>
      </p:sp>
      <p:sp>
        <p:nvSpPr>
          <p:cNvPr id="4" name="Content Placeholder 3">
            <a:extLst>
              <a:ext uri="{FF2B5EF4-FFF2-40B4-BE49-F238E27FC236}">
                <a16:creationId xmlns:a16="http://schemas.microsoft.com/office/drawing/2014/main" id="{D355C61F-C8F1-4977-8E1F-F16C0D9EA88C}"/>
              </a:ext>
            </a:extLst>
          </p:cNvPr>
          <p:cNvSpPr>
            <a:spLocks noGrp="1"/>
          </p:cNvSpPr>
          <p:nvPr>
            <p:ph sz="half" idx="1"/>
          </p:nvPr>
        </p:nvSpPr>
        <p:spPr>
          <a:xfrm>
            <a:off x="1633491" y="2539015"/>
            <a:ext cx="7996308" cy="4044666"/>
          </a:xfrm>
        </p:spPr>
        <p:txBody>
          <a:bodyPr/>
          <a:lstStyle/>
          <a:p>
            <a:pPr marL="342900" marR="0" lvl="0" indent="-342900" algn="just">
              <a:lnSpc>
                <a:spcPct val="107000"/>
              </a:lnSpc>
              <a:spcBef>
                <a:spcPts val="1200"/>
              </a:spcBef>
              <a:spcAft>
                <a:spcPts val="800"/>
              </a:spcAft>
              <a:buFont typeface="Symbol" panose="05050102010706020507" pitchFamily="18" charset="2"/>
              <a:buChar char=""/>
            </a:pPr>
            <a:r>
              <a:rPr lang="en-US" sz="1800" dirty="0">
                <a:effectLst/>
                <a:latin typeface="Comic Sans MS" panose="030F0702030302020204" pitchFamily="66" charset="0"/>
                <a:ea typeface="Times New Roman" panose="02020603050405020304" pitchFamily="18" charset="0"/>
                <a:cs typeface="Mangal" panose="02040503050203030202" pitchFamily="18" charset="0"/>
              </a:rPr>
              <a:t>Here are some things Nmap can do:</a:t>
            </a:r>
          </a:p>
          <a:p>
            <a:pPr marL="342900" marR="0" lvl="0" indent="-342900" algn="just">
              <a:lnSpc>
                <a:spcPct val="107000"/>
              </a:lnSpc>
              <a:spcBef>
                <a:spcPts val="1200"/>
              </a:spcBef>
              <a:spcAft>
                <a:spcPts val="800"/>
              </a:spcAft>
              <a:buFont typeface="Wingdings" panose="05000000000000000000" pitchFamily="2" charset="2"/>
              <a:buChar char=""/>
            </a:pPr>
            <a:r>
              <a:rPr lang="en-US" sz="1800" dirty="0">
                <a:effectLst/>
                <a:latin typeface="Comic Sans MS" panose="030F0702030302020204" pitchFamily="66" charset="0"/>
                <a:ea typeface="Times New Roman" panose="02020603050405020304" pitchFamily="18" charset="0"/>
                <a:cs typeface="Mangal" panose="02040503050203030202" pitchFamily="18" charset="0"/>
              </a:rPr>
              <a:t>Find computers on a network.</a:t>
            </a:r>
          </a:p>
          <a:p>
            <a:pPr marL="342900" marR="0" lvl="0" indent="-342900" algn="just">
              <a:lnSpc>
                <a:spcPct val="107000"/>
              </a:lnSpc>
              <a:spcBef>
                <a:spcPts val="1200"/>
              </a:spcBef>
              <a:spcAft>
                <a:spcPts val="800"/>
              </a:spcAft>
              <a:buFont typeface="Wingdings" panose="05000000000000000000" pitchFamily="2" charset="2"/>
              <a:buChar char=""/>
            </a:pPr>
            <a:r>
              <a:rPr lang="en-US" sz="1800" dirty="0">
                <a:effectLst/>
                <a:latin typeface="Comic Sans MS" panose="030F0702030302020204" pitchFamily="66" charset="0"/>
                <a:ea typeface="Times New Roman" panose="02020603050405020304" pitchFamily="18" charset="0"/>
                <a:cs typeface="Mangal" panose="02040503050203030202" pitchFamily="18" charset="0"/>
              </a:rPr>
              <a:t>Find the open ports from the computer network.</a:t>
            </a:r>
          </a:p>
          <a:p>
            <a:pPr marL="342900" marR="0" lvl="0" indent="-342900" algn="just">
              <a:lnSpc>
                <a:spcPct val="107000"/>
              </a:lnSpc>
              <a:spcBef>
                <a:spcPts val="1200"/>
              </a:spcBef>
              <a:spcAft>
                <a:spcPts val="800"/>
              </a:spcAft>
              <a:buFont typeface="Wingdings" panose="05000000000000000000" pitchFamily="2" charset="2"/>
              <a:buChar char=""/>
            </a:pPr>
            <a:r>
              <a:rPr lang="en-US" sz="1800" dirty="0">
                <a:effectLst/>
                <a:latin typeface="Comic Sans MS" panose="030F0702030302020204" pitchFamily="66" charset="0"/>
                <a:ea typeface="Times New Roman" panose="02020603050405020304" pitchFamily="18" charset="0"/>
                <a:cs typeface="Mangal" panose="02040503050203030202" pitchFamily="18" charset="0"/>
              </a:rPr>
              <a:t>Find the protocols of those ports.</a:t>
            </a:r>
          </a:p>
          <a:p>
            <a:pPr marL="342900" marR="0" lvl="0" indent="-342900" algn="just">
              <a:lnSpc>
                <a:spcPct val="107000"/>
              </a:lnSpc>
              <a:spcBef>
                <a:spcPts val="1200"/>
              </a:spcBef>
              <a:spcAft>
                <a:spcPts val="800"/>
              </a:spcAft>
              <a:buFont typeface="Wingdings" panose="05000000000000000000" pitchFamily="2" charset="2"/>
              <a:buChar char=""/>
            </a:pPr>
            <a:r>
              <a:rPr lang="en-US" sz="1800" dirty="0">
                <a:effectLst/>
                <a:latin typeface="Comic Sans MS" panose="030F0702030302020204" pitchFamily="66" charset="0"/>
                <a:ea typeface="Times New Roman" panose="02020603050405020304" pitchFamily="18" charset="0"/>
                <a:cs typeface="Mangal" panose="02040503050203030202" pitchFamily="18" charset="0"/>
              </a:rPr>
              <a:t>We can also find the Operating system if the target system.</a:t>
            </a:r>
          </a:p>
          <a:p>
            <a:pPr marL="342900" marR="0" lvl="0" indent="-342900" algn="just">
              <a:lnSpc>
                <a:spcPct val="107000"/>
              </a:lnSpc>
              <a:spcBef>
                <a:spcPts val="1200"/>
              </a:spcBef>
              <a:spcAft>
                <a:spcPts val="800"/>
              </a:spcAft>
              <a:buFont typeface="Wingdings" panose="05000000000000000000" pitchFamily="2" charset="2"/>
              <a:buChar char=""/>
            </a:pPr>
            <a:r>
              <a:rPr lang="en-US" sz="1800" dirty="0">
                <a:effectLst/>
                <a:latin typeface="Comic Sans MS" panose="030F0702030302020204" pitchFamily="66" charset="0"/>
                <a:ea typeface="Times New Roman" panose="02020603050405020304" pitchFamily="18" charset="0"/>
                <a:cs typeface="Mangal" panose="02040503050203030202" pitchFamily="18" charset="0"/>
              </a:rPr>
              <a:t>We can explore many scanning techniques like port scanning, ping scanning, </a:t>
            </a:r>
            <a:r>
              <a:rPr lang="en-US" sz="1800" dirty="0" err="1">
                <a:effectLst/>
                <a:latin typeface="Comic Sans MS" panose="030F0702030302020204" pitchFamily="66" charset="0"/>
                <a:ea typeface="Times New Roman" panose="02020603050405020304" pitchFamily="18" charset="0"/>
                <a:cs typeface="Mangal" panose="02040503050203030202" pitchFamily="18" charset="0"/>
              </a:rPr>
              <a:t>Os</a:t>
            </a:r>
            <a:r>
              <a:rPr lang="en-US" sz="1800" dirty="0">
                <a:effectLst/>
                <a:latin typeface="Comic Sans MS" panose="030F0702030302020204" pitchFamily="66" charset="0"/>
                <a:ea typeface="Times New Roman" panose="02020603050405020304" pitchFamily="18" charset="0"/>
                <a:cs typeface="Mangal" panose="02040503050203030202" pitchFamily="18" charset="0"/>
              </a:rPr>
              <a:t> scanning, Regular scan, intense scan, UDP scan, Aggressive scan. </a:t>
            </a:r>
          </a:p>
          <a:p>
            <a:pPr marL="0" indent="0">
              <a:buNone/>
            </a:pPr>
            <a:endParaRPr lang="en-US" sz="2400" b="1" dirty="0">
              <a:latin typeface="Comic Sans MS" panose="030F0702030302020204" pitchFamily="66" charset="0"/>
            </a:endParaRPr>
          </a:p>
          <a:p>
            <a:pPr marL="0" indent="0">
              <a:buNone/>
            </a:pPr>
            <a:endParaRPr lang="en-US" dirty="0">
              <a:latin typeface="Comic Sans MS" panose="030F0702030302020204" pitchFamily="66" charset="0"/>
            </a:endParaRPr>
          </a:p>
          <a:p>
            <a:pPr marL="0" indent="0">
              <a:buNone/>
            </a:pPr>
            <a:endParaRPr lang="en-US" dirty="0">
              <a:latin typeface="Comic Sans MS" panose="030F0702030302020204" pitchFamily="66" charset="0"/>
            </a:endParaRPr>
          </a:p>
          <a:p>
            <a:pPr marL="0" indent="0">
              <a:buNone/>
            </a:pPr>
            <a:endParaRPr lang="en-US" dirty="0">
              <a:latin typeface="Comic Sans MS" panose="030F0702030302020204" pitchFamily="66" charset="0"/>
            </a:endParaRPr>
          </a:p>
        </p:txBody>
      </p:sp>
      <p:pic>
        <p:nvPicPr>
          <p:cNvPr id="18" name="Picture Placeholder 17" descr="decorative element">
            <a:extLst>
              <a:ext uri="{FF2B5EF4-FFF2-40B4-BE49-F238E27FC236}">
                <a16:creationId xmlns:a16="http://schemas.microsoft.com/office/drawing/2014/main" id="{40103AEC-DE5B-544B-A074-043639D164F6}"/>
              </a:ext>
            </a:extLst>
          </p:cNvPr>
          <p:cNvPicPr>
            <a:picLocks noGrp="1" noChangeAspect="1"/>
          </p:cNvPicPr>
          <p:nvPr>
            <p:ph type="pic" sz="quarter" idx="33"/>
          </p:nvPr>
        </p:nvPicPr>
        <p:blipFill>
          <a:blip r:embed="rId2">
            <a:extLst>
              <a:ext uri="{28A0092B-C50C-407E-A947-70E740481C1C}">
                <a14:useLocalDpi xmlns:a14="http://schemas.microsoft.com/office/drawing/2010/main" val="0"/>
              </a:ext>
            </a:extLst>
          </a:blip>
          <a:srcRect/>
          <a:stretch>
            <a:fillRect/>
          </a:stretch>
        </p:blipFill>
        <p:spPr/>
      </p:pic>
      <p:sp>
        <p:nvSpPr>
          <p:cNvPr id="6" name="Slide Number Placeholder 5">
            <a:extLst>
              <a:ext uri="{FF2B5EF4-FFF2-40B4-BE49-F238E27FC236}">
                <a16:creationId xmlns:a16="http://schemas.microsoft.com/office/drawing/2014/main" id="{1C554D9F-1895-486E-BFBA-905BB2D29E08}"/>
              </a:ext>
            </a:extLst>
          </p:cNvPr>
          <p:cNvSpPr>
            <a:spLocks noGrp="1"/>
          </p:cNvSpPr>
          <p:nvPr>
            <p:ph type="sldNum" sz="quarter" idx="34"/>
          </p:nvPr>
        </p:nvSpPr>
        <p:spPr/>
        <p:txBody>
          <a:bodyPr/>
          <a:lstStyle/>
          <a:p>
            <a:fld id="{19B51A1E-902D-48AF-9020-955120F399B6}" type="slidenum">
              <a:rPr lang="en-US" smtClean="0"/>
              <a:pPr/>
              <a:t>12</a:t>
            </a:fld>
            <a:endParaRPr lang="en-US" dirty="0"/>
          </a:p>
        </p:txBody>
      </p:sp>
      <p:pic>
        <p:nvPicPr>
          <p:cNvPr id="5" name="Graphic 4" descr="Eye">
            <a:extLst>
              <a:ext uri="{FF2B5EF4-FFF2-40B4-BE49-F238E27FC236}">
                <a16:creationId xmlns:a16="http://schemas.microsoft.com/office/drawing/2014/main" id="{1682ACEF-D716-40C6-9CC8-0F29F65AF3C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307839" y="1708095"/>
            <a:ext cx="904017" cy="904017"/>
          </a:xfrm>
          <a:prstGeom prst="rect">
            <a:avLst/>
          </a:prstGeom>
        </p:spPr>
      </p:pic>
    </p:spTree>
    <p:extLst>
      <p:ext uri="{BB962C8B-B14F-4D97-AF65-F5344CB8AC3E}">
        <p14:creationId xmlns:p14="http://schemas.microsoft.com/office/powerpoint/2010/main" val="1329746698"/>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CE551416-2F95-4EF5-9D38-6C3BE9D527DE}"/>
              </a:ext>
            </a:extLst>
          </p:cNvPr>
          <p:cNvSpPr>
            <a:spLocks noGrp="1"/>
          </p:cNvSpPr>
          <p:nvPr>
            <p:ph type="sldNum" sz="quarter" idx="13"/>
          </p:nvPr>
        </p:nvSpPr>
        <p:spPr/>
        <p:txBody>
          <a:bodyPr/>
          <a:lstStyle/>
          <a:p>
            <a:fld id="{19B51A1E-902D-48AF-9020-955120F399B6}" type="slidenum">
              <a:rPr lang="en-US" noProof="0" smtClean="0"/>
              <a:pPr/>
              <a:t>13</a:t>
            </a:fld>
            <a:endParaRPr lang="en-US" noProof="0" dirty="0"/>
          </a:p>
        </p:txBody>
      </p:sp>
      <p:graphicFrame>
        <p:nvGraphicFramePr>
          <p:cNvPr id="15" name="Table 14">
            <a:extLst>
              <a:ext uri="{FF2B5EF4-FFF2-40B4-BE49-F238E27FC236}">
                <a16:creationId xmlns:a16="http://schemas.microsoft.com/office/drawing/2014/main" id="{E84882C5-04FC-415B-99B0-90D18C576025}"/>
              </a:ext>
            </a:extLst>
          </p:cNvPr>
          <p:cNvGraphicFramePr>
            <a:graphicFrameLocks noGrp="1"/>
          </p:cNvGraphicFramePr>
          <p:nvPr>
            <p:extLst>
              <p:ext uri="{D42A27DB-BD31-4B8C-83A1-F6EECF244321}">
                <p14:modId xmlns:p14="http://schemas.microsoft.com/office/powerpoint/2010/main" val="3367476499"/>
              </p:ext>
            </p:extLst>
          </p:nvPr>
        </p:nvGraphicFramePr>
        <p:xfrm>
          <a:off x="186476" y="182497"/>
          <a:ext cx="6794500" cy="1736217"/>
        </p:xfrm>
        <a:graphic>
          <a:graphicData uri="http://schemas.openxmlformats.org/drawingml/2006/table">
            <a:tbl>
              <a:tblPr firstRow="1" firstCol="1" bandRow="1">
                <a:tableStyleId>{073A0DAA-6AF3-43AB-8588-CEC1D06C72B9}</a:tableStyleId>
              </a:tblPr>
              <a:tblGrid>
                <a:gridCol w="2264410">
                  <a:extLst>
                    <a:ext uri="{9D8B030D-6E8A-4147-A177-3AD203B41FA5}">
                      <a16:colId xmlns:a16="http://schemas.microsoft.com/office/drawing/2014/main" val="3586864622"/>
                    </a:ext>
                  </a:extLst>
                </a:gridCol>
                <a:gridCol w="2265045">
                  <a:extLst>
                    <a:ext uri="{9D8B030D-6E8A-4147-A177-3AD203B41FA5}">
                      <a16:colId xmlns:a16="http://schemas.microsoft.com/office/drawing/2014/main" val="1177829018"/>
                    </a:ext>
                  </a:extLst>
                </a:gridCol>
                <a:gridCol w="2265045">
                  <a:extLst>
                    <a:ext uri="{9D8B030D-6E8A-4147-A177-3AD203B41FA5}">
                      <a16:colId xmlns:a16="http://schemas.microsoft.com/office/drawing/2014/main" val="3050234784"/>
                    </a:ext>
                  </a:extLst>
                </a:gridCol>
              </a:tblGrid>
              <a:tr h="0">
                <a:tc>
                  <a:txBody>
                    <a:bodyPr/>
                    <a:lstStyle/>
                    <a:p>
                      <a:pPr marL="0" marR="0" algn="ctr">
                        <a:lnSpc>
                          <a:spcPct val="107000"/>
                        </a:lnSpc>
                        <a:spcBef>
                          <a:spcPts val="1200"/>
                        </a:spcBef>
                        <a:spcAft>
                          <a:spcPts val="0"/>
                        </a:spcAft>
                      </a:pPr>
                      <a:r>
                        <a:rPr lang="en-US" sz="1600">
                          <a:effectLst/>
                        </a:rPr>
                        <a:t>Flag </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07000"/>
                        </a:lnSpc>
                        <a:spcBef>
                          <a:spcPts val="1200"/>
                        </a:spcBef>
                        <a:spcAft>
                          <a:spcPts val="0"/>
                        </a:spcAft>
                      </a:pPr>
                      <a:r>
                        <a:rPr lang="en-US" sz="1600">
                          <a:effectLst/>
                        </a:rPr>
                        <a:t>Use </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07000"/>
                        </a:lnSpc>
                        <a:spcBef>
                          <a:spcPts val="1200"/>
                        </a:spcBef>
                        <a:spcAft>
                          <a:spcPts val="0"/>
                        </a:spcAft>
                      </a:pPr>
                      <a:r>
                        <a:rPr lang="en-US" sz="1600">
                          <a:effectLst/>
                        </a:rPr>
                        <a:t>Example</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extLst>
                  <a:ext uri="{0D108BD9-81ED-4DB2-BD59-A6C34878D82A}">
                    <a16:rowId xmlns:a16="http://schemas.microsoft.com/office/drawing/2014/main" val="4244643152"/>
                  </a:ext>
                </a:extLst>
              </a:tr>
              <a:tr h="0">
                <a:tc>
                  <a:txBody>
                    <a:bodyPr/>
                    <a:lstStyle/>
                    <a:p>
                      <a:pPr marL="0" marR="0" algn="ctr">
                        <a:lnSpc>
                          <a:spcPct val="107000"/>
                        </a:lnSpc>
                        <a:spcBef>
                          <a:spcPts val="1200"/>
                        </a:spcBef>
                        <a:spcAft>
                          <a:spcPts val="0"/>
                        </a:spcAft>
                      </a:pPr>
                      <a:r>
                        <a:rPr lang="en-US" sz="1600">
                          <a:effectLst/>
                        </a:rPr>
                        <a:t>-T0</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nSpc>
                          <a:spcPct val="107000"/>
                        </a:lnSpc>
                        <a:spcBef>
                          <a:spcPts val="1200"/>
                        </a:spcBef>
                        <a:spcAft>
                          <a:spcPts val="0"/>
                        </a:spcAft>
                      </a:pPr>
                      <a:r>
                        <a:rPr lang="en-US" sz="1600">
                          <a:effectLst/>
                        </a:rPr>
                        <a:t>Paranoid IDS evasion </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07000"/>
                        </a:lnSpc>
                        <a:spcBef>
                          <a:spcPts val="1200"/>
                        </a:spcBef>
                        <a:spcAft>
                          <a:spcPts val="0"/>
                        </a:spcAft>
                      </a:pPr>
                      <a:r>
                        <a:rPr lang="en-US" sz="1600">
                          <a:effectLst/>
                        </a:rPr>
                        <a:t>nmap -T0 104.244.42.5</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extLst>
                  <a:ext uri="{0D108BD9-81ED-4DB2-BD59-A6C34878D82A}">
                    <a16:rowId xmlns:a16="http://schemas.microsoft.com/office/drawing/2014/main" val="1938652879"/>
                  </a:ext>
                </a:extLst>
              </a:tr>
              <a:tr h="0">
                <a:tc>
                  <a:txBody>
                    <a:bodyPr/>
                    <a:lstStyle/>
                    <a:p>
                      <a:pPr marL="0" marR="0" algn="ctr">
                        <a:lnSpc>
                          <a:spcPct val="107000"/>
                        </a:lnSpc>
                        <a:spcBef>
                          <a:spcPts val="1200"/>
                        </a:spcBef>
                        <a:spcAft>
                          <a:spcPts val="0"/>
                        </a:spcAft>
                      </a:pPr>
                      <a:r>
                        <a:rPr lang="en-US" sz="1600">
                          <a:effectLst/>
                        </a:rPr>
                        <a:t>-T1</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07000"/>
                        </a:lnSpc>
                        <a:spcBef>
                          <a:spcPts val="1200"/>
                        </a:spcBef>
                        <a:spcAft>
                          <a:spcPts val="0"/>
                        </a:spcAft>
                      </a:pPr>
                      <a:r>
                        <a:rPr lang="en-US" sz="1600">
                          <a:effectLst/>
                        </a:rPr>
                        <a:t>Sneaky IDS evasion </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07000"/>
                        </a:lnSpc>
                        <a:spcBef>
                          <a:spcPts val="1200"/>
                        </a:spcBef>
                        <a:spcAft>
                          <a:spcPts val="0"/>
                        </a:spcAft>
                      </a:pPr>
                      <a:r>
                        <a:rPr lang="en-US" sz="1600">
                          <a:effectLst/>
                        </a:rPr>
                        <a:t>nmap -T1 104.244.42.5</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extLst>
                  <a:ext uri="{0D108BD9-81ED-4DB2-BD59-A6C34878D82A}">
                    <a16:rowId xmlns:a16="http://schemas.microsoft.com/office/drawing/2014/main" val="3610459091"/>
                  </a:ext>
                </a:extLst>
              </a:tr>
              <a:tr h="0">
                <a:tc>
                  <a:txBody>
                    <a:bodyPr/>
                    <a:lstStyle/>
                    <a:p>
                      <a:pPr marL="0" marR="0" algn="ctr">
                        <a:lnSpc>
                          <a:spcPct val="107000"/>
                        </a:lnSpc>
                        <a:spcBef>
                          <a:spcPts val="1200"/>
                        </a:spcBef>
                        <a:spcAft>
                          <a:spcPts val="0"/>
                        </a:spcAft>
                      </a:pPr>
                      <a:r>
                        <a:rPr lang="en-US" sz="1600">
                          <a:effectLst/>
                        </a:rPr>
                        <a:t>-T2</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07000"/>
                        </a:lnSpc>
                        <a:spcBef>
                          <a:spcPts val="1200"/>
                        </a:spcBef>
                        <a:spcAft>
                          <a:spcPts val="0"/>
                        </a:spcAft>
                      </a:pPr>
                      <a:r>
                        <a:rPr lang="en-US" sz="1600">
                          <a:effectLst/>
                        </a:rPr>
                        <a:t>Polite IDS evasion </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07000"/>
                        </a:lnSpc>
                        <a:spcBef>
                          <a:spcPts val="1200"/>
                        </a:spcBef>
                        <a:spcAft>
                          <a:spcPts val="0"/>
                        </a:spcAft>
                      </a:pPr>
                      <a:r>
                        <a:rPr lang="en-US" sz="1600">
                          <a:effectLst/>
                        </a:rPr>
                        <a:t>nmap -T2 104.244.42.5</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extLst>
                  <a:ext uri="{0D108BD9-81ED-4DB2-BD59-A6C34878D82A}">
                    <a16:rowId xmlns:a16="http://schemas.microsoft.com/office/drawing/2014/main" val="790989187"/>
                  </a:ext>
                </a:extLst>
              </a:tr>
              <a:tr h="0">
                <a:tc>
                  <a:txBody>
                    <a:bodyPr/>
                    <a:lstStyle/>
                    <a:p>
                      <a:pPr marL="0" marR="0" algn="ctr">
                        <a:lnSpc>
                          <a:spcPct val="107000"/>
                        </a:lnSpc>
                        <a:spcBef>
                          <a:spcPts val="1200"/>
                        </a:spcBef>
                        <a:spcAft>
                          <a:spcPts val="0"/>
                        </a:spcAft>
                      </a:pPr>
                      <a:r>
                        <a:rPr lang="en-US" sz="1600">
                          <a:effectLst/>
                        </a:rPr>
                        <a:t>-T3</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07000"/>
                        </a:lnSpc>
                        <a:spcBef>
                          <a:spcPts val="1200"/>
                        </a:spcBef>
                        <a:spcAft>
                          <a:spcPts val="0"/>
                        </a:spcAft>
                      </a:pPr>
                      <a:r>
                        <a:rPr lang="en-US" sz="1600">
                          <a:effectLst/>
                        </a:rPr>
                        <a:t>normal speed scan  </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07000"/>
                        </a:lnSpc>
                        <a:spcBef>
                          <a:spcPts val="1200"/>
                        </a:spcBef>
                        <a:spcAft>
                          <a:spcPts val="0"/>
                        </a:spcAft>
                      </a:pPr>
                      <a:r>
                        <a:rPr lang="en-US" sz="1600">
                          <a:effectLst/>
                        </a:rPr>
                        <a:t>nmap -T3 104.244.42.5</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extLst>
                  <a:ext uri="{0D108BD9-81ED-4DB2-BD59-A6C34878D82A}">
                    <a16:rowId xmlns:a16="http://schemas.microsoft.com/office/drawing/2014/main" val="1790326272"/>
                  </a:ext>
                </a:extLst>
              </a:tr>
              <a:tr h="0">
                <a:tc>
                  <a:txBody>
                    <a:bodyPr/>
                    <a:lstStyle/>
                    <a:p>
                      <a:pPr marL="0" marR="0" algn="ctr">
                        <a:lnSpc>
                          <a:spcPct val="107000"/>
                        </a:lnSpc>
                        <a:spcBef>
                          <a:spcPts val="1200"/>
                        </a:spcBef>
                        <a:spcAft>
                          <a:spcPts val="0"/>
                        </a:spcAft>
                      </a:pPr>
                      <a:r>
                        <a:rPr lang="en-US" sz="1600">
                          <a:effectLst/>
                        </a:rPr>
                        <a:t>-T4</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07000"/>
                        </a:lnSpc>
                        <a:spcBef>
                          <a:spcPts val="1200"/>
                        </a:spcBef>
                        <a:spcAft>
                          <a:spcPts val="0"/>
                        </a:spcAft>
                      </a:pPr>
                      <a:r>
                        <a:rPr lang="en-US" sz="1600">
                          <a:effectLst/>
                        </a:rPr>
                        <a:t>aggressive speed scan </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07000"/>
                        </a:lnSpc>
                        <a:spcBef>
                          <a:spcPts val="1200"/>
                        </a:spcBef>
                        <a:spcAft>
                          <a:spcPts val="0"/>
                        </a:spcAft>
                      </a:pPr>
                      <a:r>
                        <a:rPr lang="en-US" sz="1600">
                          <a:effectLst/>
                        </a:rPr>
                        <a:t>nmap -T4 104.244.42.5</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extLst>
                  <a:ext uri="{0D108BD9-81ED-4DB2-BD59-A6C34878D82A}">
                    <a16:rowId xmlns:a16="http://schemas.microsoft.com/office/drawing/2014/main" val="2178214207"/>
                  </a:ext>
                </a:extLst>
              </a:tr>
              <a:tr h="0">
                <a:tc>
                  <a:txBody>
                    <a:bodyPr/>
                    <a:lstStyle/>
                    <a:p>
                      <a:pPr marL="0" marR="0" algn="ctr">
                        <a:lnSpc>
                          <a:spcPct val="107000"/>
                        </a:lnSpc>
                        <a:spcBef>
                          <a:spcPts val="1200"/>
                        </a:spcBef>
                        <a:spcAft>
                          <a:spcPts val="0"/>
                        </a:spcAft>
                      </a:pPr>
                      <a:r>
                        <a:rPr lang="en-US" sz="1600">
                          <a:effectLst/>
                        </a:rPr>
                        <a:t>-T5</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07000"/>
                        </a:lnSpc>
                        <a:spcBef>
                          <a:spcPts val="1200"/>
                        </a:spcBef>
                        <a:spcAft>
                          <a:spcPts val="0"/>
                        </a:spcAft>
                      </a:pPr>
                      <a:r>
                        <a:rPr lang="en-US" sz="1600">
                          <a:effectLst/>
                        </a:rPr>
                        <a:t>Insane speed scan </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07000"/>
                        </a:lnSpc>
                        <a:spcBef>
                          <a:spcPts val="1200"/>
                        </a:spcBef>
                        <a:spcAft>
                          <a:spcPts val="0"/>
                        </a:spcAft>
                      </a:pPr>
                      <a:r>
                        <a:rPr lang="en-US" sz="1600" dirty="0" err="1">
                          <a:effectLst/>
                        </a:rPr>
                        <a:t>nmap</a:t>
                      </a:r>
                      <a:r>
                        <a:rPr lang="en-US" sz="1600" dirty="0">
                          <a:effectLst/>
                        </a:rPr>
                        <a:t> -T5 104.244.42.5</a:t>
                      </a:r>
                      <a:endParaRPr lang="en-US" sz="1100" dirty="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extLst>
                  <a:ext uri="{0D108BD9-81ED-4DB2-BD59-A6C34878D82A}">
                    <a16:rowId xmlns:a16="http://schemas.microsoft.com/office/drawing/2014/main" val="3028645278"/>
                  </a:ext>
                </a:extLst>
              </a:tr>
            </a:tbl>
          </a:graphicData>
        </a:graphic>
      </p:graphicFrame>
      <p:sp>
        <p:nvSpPr>
          <p:cNvPr id="16" name="Rectangle 2">
            <a:extLst>
              <a:ext uri="{FF2B5EF4-FFF2-40B4-BE49-F238E27FC236}">
                <a16:creationId xmlns:a16="http://schemas.microsoft.com/office/drawing/2014/main" id="{01B7BEEE-01CE-40B2-AB54-73A9A5070980}"/>
              </a:ext>
            </a:extLst>
          </p:cNvPr>
          <p:cNvSpPr>
            <a:spLocks noChangeArrowheads="1"/>
          </p:cNvSpPr>
          <p:nvPr/>
        </p:nvSpPr>
        <p:spPr bwMode="auto">
          <a:xfrm>
            <a:off x="2343751" y="82200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chemeClr val="tx1"/>
                </a:solidFill>
                <a:effectLst/>
                <a:latin typeface="Calibri" panose="020F0502020204030204" pitchFamily="34" charset="0"/>
                <a:ea typeface="Times New Roman" panose="02020603050405020304" pitchFamily="18" charset="0"/>
                <a:cs typeface="Mangal" panose="02040503050203030202" pitchFamily="18" charset="0"/>
              </a:rPr>
              <a:t>Timing and Performance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graphicFrame>
        <p:nvGraphicFramePr>
          <p:cNvPr id="17" name="Table 16">
            <a:extLst>
              <a:ext uri="{FF2B5EF4-FFF2-40B4-BE49-F238E27FC236}">
                <a16:creationId xmlns:a16="http://schemas.microsoft.com/office/drawing/2014/main" id="{021B6E78-F9AB-4736-83C7-711C68E1ED20}"/>
              </a:ext>
            </a:extLst>
          </p:cNvPr>
          <p:cNvGraphicFramePr>
            <a:graphicFrameLocks noGrp="1"/>
          </p:cNvGraphicFramePr>
          <p:nvPr>
            <p:extLst>
              <p:ext uri="{D42A27DB-BD31-4B8C-83A1-F6EECF244321}">
                <p14:modId xmlns:p14="http://schemas.microsoft.com/office/powerpoint/2010/main" val="751600463"/>
              </p:ext>
            </p:extLst>
          </p:nvPr>
        </p:nvGraphicFramePr>
        <p:xfrm>
          <a:off x="186476" y="2512975"/>
          <a:ext cx="6840220" cy="1716088"/>
        </p:xfrm>
        <a:graphic>
          <a:graphicData uri="http://schemas.openxmlformats.org/drawingml/2006/table">
            <a:tbl>
              <a:tblPr firstRow="1" firstCol="1" bandRow="1">
                <a:tableStyleId>{073A0DAA-6AF3-43AB-8588-CEC1D06C72B9}</a:tableStyleId>
              </a:tblPr>
              <a:tblGrid>
                <a:gridCol w="2279650">
                  <a:extLst>
                    <a:ext uri="{9D8B030D-6E8A-4147-A177-3AD203B41FA5}">
                      <a16:colId xmlns:a16="http://schemas.microsoft.com/office/drawing/2014/main" val="2255040110"/>
                    </a:ext>
                  </a:extLst>
                </a:gridCol>
                <a:gridCol w="2280285">
                  <a:extLst>
                    <a:ext uri="{9D8B030D-6E8A-4147-A177-3AD203B41FA5}">
                      <a16:colId xmlns:a16="http://schemas.microsoft.com/office/drawing/2014/main" val="1886542798"/>
                    </a:ext>
                  </a:extLst>
                </a:gridCol>
                <a:gridCol w="2280285">
                  <a:extLst>
                    <a:ext uri="{9D8B030D-6E8A-4147-A177-3AD203B41FA5}">
                      <a16:colId xmlns:a16="http://schemas.microsoft.com/office/drawing/2014/main" val="3493418035"/>
                    </a:ext>
                  </a:extLst>
                </a:gridCol>
              </a:tblGrid>
              <a:tr h="263525">
                <a:tc>
                  <a:txBody>
                    <a:bodyPr/>
                    <a:lstStyle/>
                    <a:p>
                      <a:pPr marL="0" marR="0" algn="ctr">
                        <a:lnSpc>
                          <a:spcPct val="107000"/>
                        </a:lnSpc>
                        <a:spcBef>
                          <a:spcPts val="1200"/>
                        </a:spcBef>
                        <a:spcAft>
                          <a:spcPts val="0"/>
                        </a:spcAft>
                      </a:pPr>
                      <a:r>
                        <a:rPr lang="en-US" sz="1600">
                          <a:effectLst/>
                        </a:rPr>
                        <a:t>Flag </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07000"/>
                        </a:lnSpc>
                        <a:spcBef>
                          <a:spcPts val="1200"/>
                        </a:spcBef>
                        <a:spcAft>
                          <a:spcPts val="0"/>
                        </a:spcAft>
                      </a:pPr>
                      <a:r>
                        <a:rPr lang="en-US" sz="1600">
                          <a:effectLst/>
                        </a:rPr>
                        <a:t>Use </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07000"/>
                        </a:lnSpc>
                        <a:spcBef>
                          <a:spcPts val="1200"/>
                        </a:spcBef>
                        <a:spcAft>
                          <a:spcPts val="0"/>
                        </a:spcAft>
                      </a:pPr>
                      <a:r>
                        <a:rPr lang="en-US" sz="1600">
                          <a:effectLst/>
                        </a:rPr>
                        <a:t>Example </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extLst>
                  <a:ext uri="{0D108BD9-81ED-4DB2-BD59-A6C34878D82A}">
                    <a16:rowId xmlns:a16="http://schemas.microsoft.com/office/drawing/2014/main" val="12626900"/>
                  </a:ext>
                </a:extLst>
              </a:tr>
              <a:tr h="517525">
                <a:tc>
                  <a:txBody>
                    <a:bodyPr/>
                    <a:lstStyle/>
                    <a:p>
                      <a:pPr marL="0" marR="0" algn="ctr">
                        <a:lnSpc>
                          <a:spcPct val="107000"/>
                        </a:lnSpc>
                        <a:spcBef>
                          <a:spcPts val="1200"/>
                        </a:spcBef>
                        <a:spcAft>
                          <a:spcPts val="0"/>
                        </a:spcAft>
                      </a:pPr>
                      <a:r>
                        <a:rPr lang="en-US" sz="1600">
                          <a:effectLst/>
                        </a:rPr>
                        <a:t>-f</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07000"/>
                        </a:lnSpc>
                        <a:spcBef>
                          <a:spcPts val="1200"/>
                        </a:spcBef>
                        <a:spcAft>
                          <a:spcPts val="0"/>
                        </a:spcAft>
                      </a:pPr>
                      <a:r>
                        <a:rPr lang="en-US" sz="1600">
                          <a:effectLst/>
                        </a:rPr>
                        <a:t>Use fragmented IP packets </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07000"/>
                        </a:lnSpc>
                        <a:spcBef>
                          <a:spcPts val="1200"/>
                        </a:spcBef>
                        <a:spcAft>
                          <a:spcPts val="0"/>
                        </a:spcAft>
                      </a:pPr>
                      <a:r>
                        <a:rPr lang="en-US" sz="1600">
                          <a:effectLst/>
                        </a:rPr>
                        <a:t>nmap -f 104.244.42.5</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extLst>
                  <a:ext uri="{0D108BD9-81ED-4DB2-BD59-A6C34878D82A}">
                    <a16:rowId xmlns:a16="http://schemas.microsoft.com/office/drawing/2014/main" val="3791578904"/>
                  </a:ext>
                </a:extLst>
              </a:tr>
              <a:tr h="426085">
                <a:tc>
                  <a:txBody>
                    <a:bodyPr/>
                    <a:lstStyle/>
                    <a:p>
                      <a:pPr marL="0" marR="0" algn="ctr">
                        <a:lnSpc>
                          <a:spcPct val="107000"/>
                        </a:lnSpc>
                        <a:spcBef>
                          <a:spcPts val="1200"/>
                        </a:spcBef>
                        <a:spcAft>
                          <a:spcPts val="0"/>
                        </a:spcAft>
                      </a:pPr>
                      <a:r>
                        <a:rPr lang="en-US" sz="1600">
                          <a:effectLst/>
                        </a:rPr>
                        <a:t>-D</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07000"/>
                        </a:lnSpc>
                        <a:spcBef>
                          <a:spcPts val="1200"/>
                        </a:spcBef>
                        <a:spcAft>
                          <a:spcPts val="0"/>
                        </a:spcAft>
                      </a:pPr>
                      <a:r>
                        <a:rPr lang="en-US" sz="1600">
                          <a:effectLst/>
                        </a:rPr>
                        <a:t>Decoy scans </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07000"/>
                        </a:lnSpc>
                        <a:spcBef>
                          <a:spcPts val="1200"/>
                        </a:spcBef>
                        <a:spcAft>
                          <a:spcPts val="0"/>
                        </a:spcAft>
                      </a:pPr>
                      <a:r>
                        <a:rPr lang="en-US" sz="1600">
                          <a:effectLst/>
                        </a:rPr>
                        <a:t>nmap -D 104.244.42.5</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extLst>
                  <a:ext uri="{0D108BD9-81ED-4DB2-BD59-A6C34878D82A}">
                    <a16:rowId xmlns:a16="http://schemas.microsoft.com/office/drawing/2014/main" val="482156561"/>
                  </a:ext>
                </a:extLst>
              </a:tr>
              <a:tr h="426085">
                <a:tc>
                  <a:txBody>
                    <a:bodyPr/>
                    <a:lstStyle/>
                    <a:p>
                      <a:pPr marL="0" marR="0" algn="ctr">
                        <a:lnSpc>
                          <a:spcPct val="107000"/>
                        </a:lnSpc>
                        <a:spcBef>
                          <a:spcPts val="1200"/>
                        </a:spcBef>
                        <a:spcAft>
                          <a:spcPts val="0"/>
                        </a:spcAft>
                      </a:pPr>
                      <a:r>
                        <a:rPr lang="en-US" sz="1600">
                          <a:effectLst/>
                        </a:rPr>
                        <a:t>-g </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07000"/>
                        </a:lnSpc>
                        <a:spcBef>
                          <a:spcPts val="1200"/>
                        </a:spcBef>
                        <a:spcAft>
                          <a:spcPts val="0"/>
                        </a:spcAft>
                      </a:pPr>
                      <a:r>
                        <a:rPr lang="en-US" sz="1600">
                          <a:effectLst/>
                        </a:rPr>
                        <a:t>Use a given source port number</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07000"/>
                        </a:lnSpc>
                        <a:spcBef>
                          <a:spcPts val="1200"/>
                        </a:spcBef>
                        <a:spcAft>
                          <a:spcPts val="0"/>
                        </a:spcAft>
                      </a:pPr>
                      <a:r>
                        <a:rPr lang="en-US" sz="1600" dirty="0" err="1">
                          <a:effectLst/>
                        </a:rPr>
                        <a:t>nmap</a:t>
                      </a:r>
                      <a:r>
                        <a:rPr lang="en-US" sz="1600" dirty="0">
                          <a:effectLst/>
                        </a:rPr>
                        <a:t> -g 104.244.42.5</a:t>
                      </a:r>
                      <a:endParaRPr lang="en-US" sz="1100" dirty="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extLst>
                  <a:ext uri="{0D108BD9-81ED-4DB2-BD59-A6C34878D82A}">
                    <a16:rowId xmlns:a16="http://schemas.microsoft.com/office/drawing/2014/main" val="1328093544"/>
                  </a:ext>
                </a:extLst>
              </a:tr>
            </a:tbl>
          </a:graphicData>
        </a:graphic>
      </p:graphicFrame>
      <p:sp>
        <p:nvSpPr>
          <p:cNvPr id="19" name="TextBox 18">
            <a:extLst>
              <a:ext uri="{FF2B5EF4-FFF2-40B4-BE49-F238E27FC236}">
                <a16:creationId xmlns:a16="http://schemas.microsoft.com/office/drawing/2014/main" id="{58B8BB37-417E-4545-BEB0-9E849164CF1F}"/>
              </a:ext>
            </a:extLst>
          </p:cNvPr>
          <p:cNvSpPr txBox="1"/>
          <p:nvPr/>
        </p:nvSpPr>
        <p:spPr>
          <a:xfrm>
            <a:off x="4020820" y="3241224"/>
            <a:ext cx="7269480" cy="375552"/>
          </a:xfrm>
          <a:prstGeom prst="rect">
            <a:avLst/>
          </a:prstGeom>
          <a:noFill/>
        </p:spPr>
        <p:txBody>
          <a:bodyPr wrap="square">
            <a:spAutoFit/>
          </a:bodyPr>
          <a:lstStyle/>
          <a:p>
            <a:pPr marL="457200" marR="0" algn="ctr">
              <a:lnSpc>
                <a:spcPct val="107000"/>
              </a:lnSpc>
              <a:spcBef>
                <a:spcPts val="1200"/>
              </a:spcBef>
              <a:spcAft>
                <a:spcPts val="800"/>
              </a:spcAft>
            </a:pPr>
            <a:r>
              <a:rPr lang="en-US" sz="1800" b="1" dirty="0">
                <a:effectLst/>
                <a:latin typeface="Calibri" panose="020F0502020204030204" pitchFamily="34" charset="0"/>
                <a:ea typeface="Times New Roman" panose="02020603050405020304" pitchFamily="18" charset="0"/>
                <a:cs typeface="Mangal" panose="02040503050203030202" pitchFamily="18" charset="0"/>
              </a:rPr>
              <a:t>IDS Evasion</a:t>
            </a:r>
            <a:endParaRPr lang="en-US" sz="1100" dirty="0">
              <a:effectLst/>
              <a:latin typeface="Calibri" panose="020F0502020204030204" pitchFamily="34" charset="0"/>
              <a:ea typeface="Times New Roman" panose="02020603050405020304" pitchFamily="18" charset="0"/>
              <a:cs typeface="Mangal" panose="02040503050203030202" pitchFamily="18" charset="0"/>
            </a:endParaRPr>
          </a:p>
        </p:txBody>
      </p:sp>
      <p:graphicFrame>
        <p:nvGraphicFramePr>
          <p:cNvPr id="20" name="Table 19">
            <a:extLst>
              <a:ext uri="{FF2B5EF4-FFF2-40B4-BE49-F238E27FC236}">
                <a16:creationId xmlns:a16="http://schemas.microsoft.com/office/drawing/2014/main" id="{DDB98A2E-C30C-424A-8285-A8E5F48D1AE3}"/>
              </a:ext>
            </a:extLst>
          </p:cNvPr>
          <p:cNvGraphicFramePr>
            <a:graphicFrameLocks noGrp="1"/>
          </p:cNvGraphicFramePr>
          <p:nvPr>
            <p:extLst>
              <p:ext uri="{D42A27DB-BD31-4B8C-83A1-F6EECF244321}">
                <p14:modId xmlns:p14="http://schemas.microsoft.com/office/powerpoint/2010/main" val="1869903389"/>
              </p:ext>
            </p:extLst>
          </p:nvPr>
        </p:nvGraphicFramePr>
        <p:xfrm>
          <a:off x="232196" y="4667662"/>
          <a:ext cx="6794500" cy="1005015"/>
        </p:xfrm>
        <a:graphic>
          <a:graphicData uri="http://schemas.openxmlformats.org/drawingml/2006/table">
            <a:tbl>
              <a:tblPr firstRow="1" firstCol="1" bandRow="1">
                <a:tableStyleId>{073A0DAA-6AF3-43AB-8588-CEC1D06C72B9}</a:tableStyleId>
              </a:tblPr>
              <a:tblGrid>
                <a:gridCol w="2264410">
                  <a:extLst>
                    <a:ext uri="{9D8B030D-6E8A-4147-A177-3AD203B41FA5}">
                      <a16:colId xmlns:a16="http://schemas.microsoft.com/office/drawing/2014/main" val="591622808"/>
                    </a:ext>
                  </a:extLst>
                </a:gridCol>
                <a:gridCol w="2265045">
                  <a:extLst>
                    <a:ext uri="{9D8B030D-6E8A-4147-A177-3AD203B41FA5}">
                      <a16:colId xmlns:a16="http://schemas.microsoft.com/office/drawing/2014/main" val="2034341963"/>
                    </a:ext>
                  </a:extLst>
                </a:gridCol>
                <a:gridCol w="2265045">
                  <a:extLst>
                    <a:ext uri="{9D8B030D-6E8A-4147-A177-3AD203B41FA5}">
                      <a16:colId xmlns:a16="http://schemas.microsoft.com/office/drawing/2014/main" val="3917064160"/>
                    </a:ext>
                  </a:extLst>
                </a:gridCol>
              </a:tblGrid>
              <a:tr h="0">
                <a:tc>
                  <a:txBody>
                    <a:bodyPr/>
                    <a:lstStyle/>
                    <a:p>
                      <a:pPr marL="0" marR="0" algn="ctr">
                        <a:lnSpc>
                          <a:spcPct val="107000"/>
                        </a:lnSpc>
                        <a:spcBef>
                          <a:spcPts val="1200"/>
                        </a:spcBef>
                        <a:spcAft>
                          <a:spcPts val="0"/>
                        </a:spcAft>
                      </a:pPr>
                      <a:r>
                        <a:rPr lang="en-US" sz="1600">
                          <a:effectLst/>
                        </a:rPr>
                        <a:t>Flag </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07000"/>
                        </a:lnSpc>
                        <a:spcBef>
                          <a:spcPts val="1200"/>
                        </a:spcBef>
                        <a:spcAft>
                          <a:spcPts val="0"/>
                        </a:spcAft>
                      </a:pPr>
                      <a:r>
                        <a:rPr lang="en-US" sz="1600">
                          <a:effectLst/>
                        </a:rPr>
                        <a:t>Use </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07000"/>
                        </a:lnSpc>
                        <a:spcBef>
                          <a:spcPts val="1200"/>
                        </a:spcBef>
                        <a:spcAft>
                          <a:spcPts val="0"/>
                        </a:spcAft>
                      </a:pPr>
                      <a:r>
                        <a:rPr lang="en-US" sz="1600">
                          <a:effectLst/>
                        </a:rPr>
                        <a:t>Example </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extLst>
                  <a:ext uri="{0D108BD9-81ED-4DB2-BD59-A6C34878D82A}">
                    <a16:rowId xmlns:a16="http://schemas.microsoft.com/office/drawing/2014/main" val="1927659107"/>
                  </a:ext>
                </a:extLst>
              </a:tr>
              <a:tr h="0">
                <a:tc>
                  <a:txBody>
                    <a:bodyPr/>
                    <a:lstStyle/>
                    <a:p>
                      <a:pPr marL="0" marR="0" algn="ctr">
                        <a:lnSpc>
                          <a:spcPct val="107000"/>
                        </a:lnSpc>
                        <a:spcBef>
                          <a:spcPts val="1200"/>
                        </a:spcBef>
                        <a:spcAft>
                          <a:spcPts val="0"/>
                        </a:spcAft>
                      </a:pPr>
                      <a:r>
                        <a:rPr lang="en-US" sz="1600">
                          <a:effectLst/>
                        </a:rPr>
                        <a:t>-sC</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07000"/>
                        </a:lnSpc>
                        <a:spcBef>
                          <a:spcPts val="1200"/>
                        </a:spcBef>
                        <a:spcAft>
                          <a:spcPts val="0"/>
                        </a:spcAft>
                      </a:pPr>
                      <a:r>
                        <a:rPr lang="en-US" sz="1600">
                          <a:effectLst/>
                        </a:rPr>
                        <a:t>Default script scan </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07000"/>
                        </a:lnSpc>
                        <a:spcBef>
                          <a:spcPts val="1200"/>
                        </a:spcBef>
                        <a:spcAft>
                          <a:spcPts val="0"/>
                        </a:spcAft>
                      </a:pPr>
                      <a:r>
                        <a:rPr lang="en-US" sz="1600">
                          <a:effectLst/>
                        </a:rPr>
                        <a:t>nmap -sC 104.244.42.5</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extLst>
                  <a:ext uri="{0D108BD9-81ED-4DB2-BD59-A6C34878D82A}">
                    <a16:rowId xmlns:a16="http://schemas.microsoft.com/office/drawing/2014/main" val="2092540566"/>
                  </a:ext>
                </a:extLst>
              </a:tr>
              <a:tr h="0">
                <a:tc>
                  <a:txBody>
                    <a:bodyPr/>
                    <a:lstStyle/>
                    <a:p>
                      <a:pPr marL="0" marR="0" algn="ctr">
                        <a:lnSpc>
                          <a:spcPct val="107000"/>
                        </a:lnSpc>
                        <a:spcBef>
                          <a:spcPts val="1200"/>
                        </a:spcBef>
                        <a:spcAft>
                          <a:spcPts val="0"/>
                        </a:spcAft>
                      </a:pPr>
                      <a:r>
                        <a:rPr lang="en-US" sz="1600">
                          <a:effectLst/>
                        </a:rPr>
                        <a:t>-script banner </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07000"/>
                        </a:lnSpc>
                        <a:spcBef>
                          <a:spcPts val="1200"/>
                        </a:spcBef>
                        <a:spcAft>
                          <a:spcPts val="0"/>
                        </a:spcAft>
                      </a:pPr>
                      <a:r>
                        <a:rPr lang="en-US" sz="1600">
                          <a:effectLst/>
                        </a:rPr>
                        <a:t>Banner grabbing </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07000"/>
                        </a:lnSpc>
                        <a:spcBef>
                          <a:spcPts val="1200"/>
                        </a:spcBef>
                        <a:spcAft>
                          <a:spcPts val="0"/>
                        </a:spcAft>
                      </a:pPr>
                      <a:r>
                        <a:rPr lang="en-US" sz="1600" dirty="0" err="1">
                          <a:effectLst/>
                        </a:rPr>
                        <a:t>nmap</a:t>
                      </a:r>
                      <a:r>
                        <a:rPr lang="en-US" sz="1600" dirty="0">
                          <a:effectLst/>
                        </a:rPr>
                        <a:t> -script banner 104.244.42.5</a:t>
                      </a:r>
                      <a:endParaRPr lang="en-US" sz="1100" dirty="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extLst>
                  <a:ext uri="{0D108BD9-81ED-4DB2-BD59-A6C34878D82A}">
                    <a16:rowId xmlns:a16="http://schemas.microsoft.com/office/drawing/2014/main" val="2037617653"/>
                  </a:ext>
                </a:extLst>
              </a:tr>
            </a:tbl>
          </a:graphicData>
        </a:graphic>
      </p:graphicFrame>
      <p:sp>
        <p:nvSpPr>
          <p:cNvPr id="22" name="TextBox 21">
            <a:extLst>
              <a:ext uri="{FF2B5EF4-FFF2-40B4-BE49-F238E27FC236}">
                <a16:creationId xmlns:a16="http://schemas.microsoft.com/office/drawing/2014/main" id="{E6B2C98C-6707-4165-A620-618B28542274}"/>
              </a:ext>
            </a:extLst>
          </p:cNvPr>
          <p:cNvSpPr txBox="1"/>
          <p:nvPr/>
        </p:nvSpPr>
        <p:spPr>
          <a:xfrm>
            <a:off x="4046220" y="4823508"/>
            <a:ext cx="7269480" cy="375552"/>
          </a:xfrm>
          <a:prstGeom prst="rect">
            <a:avLst/>
          </a:prstGeom>
          <a:noFill/>
        </p:spPr>
        <p:txBody>
          <a:bodyPr wrap="square">
            <a:spAutoFit/>
          </a:bodyPr>
          <a:lstStyle/>
          <a:p>
            <a:pPr marL="457200" marR="0" algn="ctr">
              <a:lnSpc>
                <a:spcPct val="107000"/>
              </a:lnSpc>
              <a:spcBef>
                <a:spcPts val="1200"/>
              </a:spcBef>
              <a:spcAft>
                <a:spcPts val="800"/>
              </a:spcAft>
            </a:pPr>
            <a:r>
              <a:rPr lang="en-US" sz="1800" b="1" dirty="0">
                <a:effectLst/>
                <a:latin typeface="Calibri" panose="020F0502020204030204" pitchFamily="34" charset="0"/>
                <a:ea typeface="Times New Roman" panose="02020603050405020304" pitchFamily="18" charset="0"/>
                <a:cs typeface="Mangal" panose="02040503050203030202" pitchFamily="18" charset="0"/>
              </a:rPr>
              <a:t>NSE Scripts </a:t>
            </a:r>
            <a:endParaRPr lang="en-US" sz="1100" dirty="0">
              <a:effectLst/>
              <a:latin typeface="Calibri" panose="020F0502020204030204" pitchFamily="34" charset="0"/>
              <a:ea typeface="Times New Roman" panose="02020603050405020304" pitchFamily="18" charset="0"/>
              <a:cs typeface="Mangal" panose="02040503050203030202" pitchFamily="18" charset="0"/>
            </a:endParaRPr>
          </a:p>
        </p:txBody>
      </p:sp>
      <p:pic>
        <p:nvPicPr>
          <p:cNvPr id="23" name="Picture Placeholder 17" descr="decorative element">
            <a:extLst>
              <a:ext uri="{FF2B5EF4-FFF2-40B4-BE49-F238E27FC236}">
                <a16:creationId xmlns:a16="http://schemas.microsoft.com/office/drawing/2014/main" id="{168EE92C-70E3-4525-83AE-9C1F20D2BEB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a:off x="9980476" y="0"/>
            <a:ext cx="2211524" cy="6199632"/>
          </a:xfrm>
          <a:prstGeom prst="rect">
            <a:avLst/>
          </a:prstGeom>
        </p:spPr>
      </p:pic>
    </p:spTree>
    <p:extLst>
      <p:ext uri="{BB962C8B-B14F-4D97-AF65-F5344CB8AC3E}">
        <p14:creationId xmlns:p14="http://schemas.microsoft.com/office/powerpoint/2010/main" val="1561085119"/>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5A8F72A-A600-41E1-848B-D0C169092697}"/>
              </a:ext>
            </a:extLst>
          </p:cNvPr>
          <p:cNvSpPr>
            <a:spLocks noGrp="1"/>
          </p:cNvSpPr>
          <p:nvPr>
            <p:ph type="sldNum" sz="quarter" idx="13"/>
          </p:nvPr>
        </p:nvSpPr>
        <p:spPr/>
        <p:txBody>
          <a:bodyPr/>
          <a:lstStyle/>
          <a:p>
            <a:fld id="{19B51A1E-902D-48AF-9020-955120F399B6}" type="slidenum">
              <a:rPr lang="en-US" noProof="0" smtClean="0"/>
              <a:pPr/>
              <a:t>14</a:t>
            </a:fld>
            <a:endParaRPr lang="en-US" noProof="0" dirty="0"/>
          </a:p>
        </p:txBody>
      </p:sp>
      <p:graphicFrame>
        <p:nvGraphicFramePr>
          <p:cNvPr id="3" name="Table 2">
            <a:extLst>
              <a:ext uri="{FF2B5EF4-FFF2-40B4-BE49-F238E27FC236}">
                <a16:creationId xmlns:a16="http://schemas.microsoft.com/office/drawing/2014/main" id="{BC321A9A-DBB4-4ED4-9F47-A79B4C8FE308}"/>
              </a:ext>
            </a:extLst>
          </p:cNvPr>
          <p:cNvGraphicFramePr>
            <a:graphicFrameLocks noGrp="1"/>
          </p:cNvGraphicFramePr>
          <p:nvPr>
            <p:extLst>
              <p:ext uri="{D42A27DB-BD31-4B8C-83A1-F6EECF244321}">
                <p14:modId xmlns:p14="http://schemas.microsoft.com/office/powerpoint/2010/main" val="1980371231"/>
              </p:ext>
            </p:extLst>
          </p:nvPr>
        </p:nvGraphicFramePr>
        <p:xfrm>
          <a:off x="200977" y="362902"/>
          <a:ext cx="6794500" cy="1240155"/>
        </p:xfrm>
        <a:graphic>
          <a:graphicData uri="http://schemas.openxmlformats.org/drawingml/2006/table">
            <a:tbl>
              <a:tblPr firstRow="1" firstCol="1" bandRow="1">
                <a:tableStyleId>{073A0DAA-6AF3-43AB-8588-CEC1D06C72B9}</a:tableStyleId>
              </a:tblPr>
              <a:tblGrid>
                <a:gridCol w="2264410">
                  <a:extLst>
                    <a:ext uri="{9D8B030D-6E8A-4147-A177-3AD203B41FA5}">
                      <a16:colId xmlns:a16="http://schemas.microsoft.com/office/drawing/2014/main" val="961504881"/>
                    </a:ext>
                  </a:extLst>
                </a:gridCol>
                <a:gridCol w="2265045">
                  <a:extLst>
                    <a:ext uri="{9D8B030D-6E8A-4147-A177-3AD203B41FA5}">
                      <a16:colId xmlns:a16="http://schemas.microsoft.com/office/drawing/2014/main" val="3732367685"/>
                    </a:ext>
                  </a:extLst>
                </a:gridCol>
                <a:gridCol w="2265045">
                  <a:extLst>
                    <a:ext uri="{9D8B030D-6E8A-4147-A177-3AD203B41FA5}">
                      <a16:colId xmlns:a16="http://schemas.microsoft.com/office/drawing/2014/main" val="1972653400"/>
                    </a:ext>
                  </a:extLst>
                </a:gridCol>
              </a:tblGrid>
              <a:tr h="0">
                <a:tc>
                  <a:txBody>
                    <a:bodyPr/>
                    <a:lstStyle/>
                    <a:p>
                      <a:pPr marL="0" marR="0" algn="ctr">
                        <a:lnSpc>
                          <a:spcPct val="107000"/>
                        </a:lnSpc>
                        <a:spcBef>
                          <a:spcPts val="1200"/>
                        </a:spcBef>
                        <a:spcAft>
                          <a:spcPts val="0"/>
                        </a:spcAft>
                      </a:pPr>
                      <a:r>
                        <a:rPr lang="en-US" sz="1600">
                          <a:effectLst/>
                        </a:rPr>
                        <a:t>Flag </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07000"/>
                        </a:lnSpc>
                        <a:spcBef>
                          <a:spcPts val="1200"/>
                        </a:spcBef>
                        <a:spcAft>
                          <a:spcPts val="0"/>
                        </a:spcAft>
                      </a:pPr>
                      <a:r>
                        <a:rPr lang="en-US" sz="1600">
                          <a:effectLst/>
                        </a:rPr>
                        <a:t>Use </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07000"/>
                        </a:lnSpc>
                        <a:spcBef>
                          <a:spcPts val="1200"/>
                        </a:spcBef>
                        <a:spcAft>
                          <a:spcPts val="0"/>
                        </a:spcAft>
                      </a:pPr>
                      <a:r>
                        <a:rPr lang="en-US" sz="1600">
                          <a:effectLst/>
                        </a:rPr>
                        <a:t>Example </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extLst>
                  <a:ext uri="{0D108BD9-81ED-4DB2-BD59-A6C34878D82A}">
                    <a16:rowId xmlns:a16="http://schemas.microsoft.com/office/drawing/2014/main" val="3957003573"/>
                  </a:ext>
                </a:extLst>
              </a:tr>
              <a:tr h="0">
                <a:tc>
                  <a:txBody>
                    <a:bodyPr/>
                    <a:lstStyle/>
                    <a:p>
                      <a:pPr marL="0" marR="0" algn="ctr">
                        <a:lnSpc>
                          <a:spcPct val="107000"/>
                        </a:lnSpc>
                        <a:spcBef>
                          <a:spcPts val="1200"/>
                        </a:spcBef>
                        <a:spcAft>
                          <a:spcPts val="0"/>
                        </a:spcAft>
                      </a:pPr>
                      <a:r>
                        <a:rPr lang="en-US" sz="1600">
                          <a:effectLst/>
                        </a:rPr>
                        <a:t>-sS</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07000"/>
                        </a:lnSpc>
                        <a:spcBef>
                          <a:spcPts val="1200"/>
                        </a:spcBef>
                        <a:spcAft>
                          <a:spcPts val="0"/>
                        </a:spcAft>
                      </a:pPr>
                      <a:r>
                        <a:rPr lang="en-US" sz="1600">
                          <a:effectLst/>
                        </a:rPr>
                        <a:t>TCP syn port scan </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07000"/>
                        </a:lnSpc>
                        <a:spcBef>
                          <a:spcPts val="1200"/>
                        </a:spcBef>
                        <a:spcAft>
                          <a:spcPts val="0"/>
                        </a:spcAft>
                      </a:pPr>
                      <a:r>
                        <a:rPr lang="en-US" sz="1600">
                          <a:effectLst/>
                        </a:rPr>
                        <a:t>nmap -sS 104.244.42.5</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extLst>
                  <a:ext uri="{0D108BD9-81ED-4DB2-BD59-A6C34878D82A}">
                    <a16:rowId xmlns:a16="http://schemas.microsoft.com/office/drawing/2014/main" val="1902952342"/>
                  </a:ext>
                </a:extLst>
              </a:tr>
              <a:tr h="0">
                <a:tc>
                  <a:txBody>
                    <a:bodyPr/>
                    <a:lstStyle/>
                    <a:p>
                      <a:pPr marL="0" marR="0" algn="ctr">
                        <a:lnSpc>
                          <a:spcPct val="107000"/>
                        </a:lnSpc>
                        <a:spcBef>
                          <a:spcPts val="1200"/>
                        </a:spcBef>
                        <a:spcAft>
                          <a:spcPts val="0"/>
                        </a:spcAft>
                      </a:pPr>
                      <a:r>
                        <a:rPr lang="en-US" sz="1600">
                          <a:effectLst/>
                        </a:rPr>
                        <a:t>-sT</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07000"/>
                        </a:lnSpc>
                        <a:spcBef>
                          <a:spcPts val="1200"/>
                        </a:spcBef>
                        <a:spcAft>
                          <a:spcPts val="0"/>
                        </a:spcAft>
                      </a:pPr>
                      <a:r>
                        <a:rPr lang="en-US" sz="1600">
                          <a:effectLst/>
                        </a:rPr>
                        <a:t>TCP connect port scan </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07000"/>
                        </a:lnSpc>
                        <a:spcBef>
                          <a:spcPts val="1200"/>
                        </a:spcBef>
                        <a:spcAft>
                          <a:spcPts val="0"/>
                        </a:spcAft>
                      </a:pPr>
                      <a:r>
                        <a:rPr lang="en-US" sz="1600">
                          <a:effectLst/>
                        </a:rPr>
                        <a:t>nmap -sT 104.244.42.5</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extLst>
                  <a:ext uri="{0D108BD9-81ED-4DB2-BD59-A6C34878D82A}">
                    <a16:rowId xmlns:a16="http://schemas.microsoft.com/office/drawing/2014/main" val="3873399134"/>
                  </a:ext>
                </a:extLst>
              </a:tr>
              <a:tr h="0">
                <a:tc>
                  <a:txBody>
                    <a:bodyPr/>
                    <a:lstStyle/>
                    <a:p>
                      <a:pPr marL="0" marR="0" algn="ctr">
                        <a:lnSpc>
                          <a:spcPct val="107000"/>
                        </a:lnSpc>
                        <a:spcBef>
                          <a:spcPts val="1200"/>
                        </a:spcBef>
                        <a:spcAft>
                          <a:spcPts val="0"/>
                        </a:spcAft>
                      </a:pPr>
                      <a:r>
                        <a:rPr lang="en-US" sz="1600">
                          <a:effectLst/>
                        </a:rPr>
                        <a:t>-sU</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07000"/>
                        </a:lnSpc>
                        <a:spcBef>
                          <a:spcPts val="1200"/>
                        </a:spcBef>
                        <a:spcAft>
                          <a:spcPts val="0"/>
                        </a:spcAft>
                      </a:pPr>
                      <a:r>
                        <a:rPr lang="en-US" sz="1600">
                          <a:effectLst/>
                        </a:rPr>
                        <a:t>UDP port scan </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07000"/>
                        </a:lnSpc>
                        <a:spcBef>
                          <a:spcPts val="1200"/>
                        </a:spcBef>
                        <a:spcAft>
                          <a:spcPts val="0"/>
                        </a:spcAft>
                      </a:pPr>
                      <a:r>
                        <a:rPr lang="en-US" sz="1600">
                          <a:effectLst/>
                        </a:rPr>
                        <a:t>nmap -sU 104.244.42.5</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extLst>
                  <a:ext uri="{0D108BD9-81ED-4DB2-BD59-A6C34878D82A}">
                    <a16:rowId xmlns:a16="http://schemas.microsoft.com/office/drawing/2014/main" val="2546106096"/>
                  </a:ext>
                </a:extLst>
              </a:tr>
              <a:tr h="0">
                <a:tc>
                  <a:txBody>
                    <a:bodyPr/>
                    <a:lstStyle/>
                    <a:p>
                      <a:pPr marL="0" marR="0" algn="ctr">
                        <a:lnSpc>
                          <a:spcPct val="107000"/>
                        </a:lnSpc>
                        <a:spcBef>
                          <a:spcPts val="1200"/>
                        </a:spcBef>
                        <a:spcAft>
                          <a:spcPts val="0"/>
                        </a:spcAft>
                      </a:pPr>
                      <a:r>
                        <a:rPr lang="en-US" sz="1600">
                          <a:effectLst/>
                        </a:rPr>
                        <a:t>-sA</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07000"/>
                        </a:lnSpc>
                        <a:spcBef>
                          <a:spcPts val="1200"/>
                        </a:spcBef>
                        <a:spcAft>
                          <a:spcPts val="0"/>
                        </a:spcAft>
                      </a:pPr>
                      <a:r>
                        <a:rPr lang="en-US" sz="1600">
                          <a:effectLst/>
                        </a:rPr>
                        <a:t>TCP ack port scan</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07000"/>
                        </a:lnSpc>
                        <a:spcBef>
                          <a:spcPts val="1200"/>
                        </a:spcBef>
                        <a:spcAft>
                          <a:spcPts val="0"/>
                        </a:spcAft>
                      </a:pPr>
                      <a:r>
                        <a:rPr lang="en-US" sz="1600" dirty="0" err="1">
                          <a:effectLst/>
                        </a:rPr>
                        <a:t>nmap</a:t>
                      </a:r>
                      <a:r>
                        <a:rPr lang="en-US" sz="1600" dirty="0">
                          <a:effectLst/>
                        </a:rPr>
                        <a:t> -</a:t>
                      </a:r>
                      <a:r>
                        <a:rPr lang="en-US" sz="1600" dirty="0" err="1">
                          <a:effectLst/>
                        </a:rPr>
                        <a:t>sA</a:t>
                      </a:r>
                      <a:r>
                        <a:rPr lang="en-US" sz="1600" dirty="0">
                          <a:effectLst/>
                        </a:rPr>
                        <a:t> 104.244.42.5</a:t>
                      </a:r>
                      <a:endParaRPr lang="en-US" sz="1100" dirty="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extLst>
                  <a:ext uri="{0D108BD9-81ED-4DB2-BD59-A6C34878D82A}">
                    <a16:rowId xmlns:a16="http://schemas.microsoft.com/office/drawing/2014/main" val="3643094813"/>
                  </a:ext>
                </a:extLst>
              </a:tr>
            </a:tbl>
          </a:graphicData>
        </a:graphic>
      </p:graphicFrame>
      <p:sp>
        <p:nvSpPr>
          <p:cNvPr id="4" name="Rectangle 1">
            <a:extLst>
              <a:ext uri="{FF2B5EF4-FFF2-40B4-BE49-F238E27FC236}">
                <a16:creationId xmlns:a16="http://schemas.microsoft.com/office/drawing/2014/main" id="{1DEA5CB7-08B9-4EEB-9309-88ACAF7F6B41}"/>
              </a:ext>
            </a:extLst>
          </p:cNvPr>
          <p:cNvSpPr>
            <a:spLocks noChangeArrowheads="1"/>
          </p:cNvSpPr>
          <p:nvPr/>
        </p:nvSpPr>
        <p:spPr bwMode="auto">
          <a:xfrm>
            <a:off x="2334578" y="677228"/>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a:ln>
                  <a:noFill/>
                </a:ln>
                <a:solidFill>
                  <a:schemeClr val="tx1"/>
                </a:solidFill>
                <a:effectLst/>
                <a:latin typeface="Calibri" panose="020F0502020204030204" pitchFamily="34" charset="0"/>
                <a:ea typeface="Times New Roman" panose="02020603050405020304" pitchFamily="18" charset="0"/>
                <a:cs typeface="Mangal" panose="02040503050203030202" pitchFamily="18" charset="0"/>
              </a:rPr>
              <a:t>Scanning techniques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aphicFrame>
        <p:nvGraphicFramePr>
          <p:cNvPr id="5" name="Table 4">
            <a:extLst>
              <a:ext uri="{FF2B5EF4-FFF2-40B4-BE49-F238E27FC236}">
                <a16:creationId xmlns:a16="http://schemas.microsoft.com/office/drawing/2014/main" id="{37C8DDEA-57F7-47C9-ADC6-3239F6409241}"/>
              </a:ext>
            </a:extLst>
          </p:cNvPr>
          <p:cNvGraphicFramePr>
            <a:graphicFrameLocks noGrp="1"/>
          </p:cNvGraphicFramePr>
          <p:nvPr>
            <p:extLst>
              <p:ext uri="{D42A27DB-BD31-4B8C-83A1-F6EECF244321}">
                <p14:modId xmlns:p14="http://schemas.microsoft.com/office/powerpoint/2010/main" val="1975541923"/>
              </p:ext>
            </p:extLst>
          </p:nvPr>
        </p:nvGraphicFramePr>
        <p:xfrm>
          <a:off x="200977" y="2188845"/>
          <a:ext cx="6794500" cy="1240155"/>
        </p:xfrm>
        <a:graphic>
          <a:graphicData uri="http://schemas.openxmlformats.org/drawingml/2006/table">
            <a:tbl>
              <a:tblPr firstRow="1" firstCol="1" bandRow="1">
                <a:tableStyleId>{073A0DAA-6AF3-43AB-8588-CEC1D06C72B9}</a:tableStyleId>
              </a:tblPr>
              <a:tblGrid>
                <a:gridCol w="2264410">
                  <a:extLst>
                    <a:ext uri="{9D8B030D-6E8A-4147-A177-3AD203B41FA5}">
                      <a16:colId xmlns:a16="http://schemas.microsoft.com/office/drawing/2014/main" val="1258468746"/>
                    </a:ext>
                  </a:extLst>
                </a:gridCol>
                <a:gridCol w="2265045">
                  <a:extLst>
                    <a:ext uri="{9D8B030D-6E8A-4147-A177-3AD203B41FA5}">
                      <a16:colId xmlns:a16="http://schemas.microsoft.com/office/drawing/2014/main" val="3617462187"/>
                    </a:ext>
                  </a:extLst>
                </a:gridCol>
                <a:gridCol w="2265045">
                  <a:extLst>
                    <a:ext uri="{9D8B030D-6E8A-4147-A177-3AD203B41FA5}">
                      <a16:colId xmlns:a16="http://schemas.microsoft.com/office/drawing/2014/main" val="4141458492"/>
                    </a:ext>
                  </a:extLst>
                </a:gridCol>
              </a:tblGrid>
              <a:tr h="0">
                <a:tc>
                  <a:txBody>
                    <a:bodyPr/>
                    <a:lstStyle/>
                    <a:p>
                      <a:pPr marL="0" marR="0" algn="ctr">
                        <a:lnSpc>
                          <a:spcPct val="107000"/>
                        </a:lnSpc>
                        <a:spcBef>
                          <a:spcPts val="1200"/>
                        </a:spcBef>
                        <a:spcAft>
                          <a:spcPts val="0"/>
                        </a:spcAft>
                      </a:pPr>
                      <a:r>
                        <a:rPr lang="en-US" sz="1600">
                          <a:effectLst/>
                        </a:rPr>
                        <a:t>Flag </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07000"/>
                        </a:lnSpc>
                        <a:spcBef>
                          <a:spcPts val="1200"/>
                        </a:spcBef>
                        <a:spcAft>
                          <a:spcPts val="0"/>
                        </a:spcAft>
                      </a:pPr>
                      <a:r>
                        <a:rPr lang="en-US" sz="1600" dirty="0">
                          <a:effectLst/>
                        </a:rPr>
                        <a:t>Use </a:t>
                      </a:r>
                      <a:endParaRPr lang="en-US" sz="1100" dirty="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07000"/>
                        </a:lnSpc>
                        <a:spcBef>
                          <a:spcPts val="1200"/>
                        </a:spcBef>
                        <a:spcAft>
                          <a:spcPts val="0"/>
                        </a:spcAft>
                      </a:pPr>
                      <a:r>
                        <a:rPr lang="en-US" sz="1600">
                          <a:effectLst/>
                        </a:rPr>
                        <a:t>Example </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extLst>
                  <a:ext uri="{0D108BD9-81ED-4DB2-BD59-A6C34878D82A}">
                    <a16:rowId xmlns:a16="http://schemas.microsoft.com/office/drawing/2014/main" val="568577688"/>
                  </a:ext>
                </a:extLst>
              </a:tr>
              <a:tr h="0">
                <a:tc>
                  <a:txBody>
                    <a:bodyPr/>
                    <a:lstStyle/>
                    <a:p>
                      <a:pPr marL="0" marR="0" algn="ctr">
                        <a:lnSpc>
                          <a:spcPct val="107000"/>
                        </a:lnSpc>
                        <a:spcBef>
                          <a:spcPts val="1200"/>
                        </a:spcBef>
                        <a:spcAft>
                          <a:spcPts val="0"/>
                        </a:spcAft>
                      </a:pPr>
                      <a:r>
                        <a:rPr lang="en-US" sz="1600">
                          <a:effectLst/>
                        </a:rPr>
                        <a:t>-Pn</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07000"/>
                        </a:lnSpc>
                        <a:spcBef>
                          <a:spcPts val="1200"/>
                        </a:spcBef>
                        <a:spcAft>
                          <a:spcPts val="0"/>
                        </a:spcAft>
                      </a:pPr>
                      <a:r>
                        <a:rPr lang="en-US" sz="1600">
                          <a:effectLst/>
                        </a:rPr>
                        <a:t>Only port scan </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07000"/>
                        </a:lnSpc>
                        <a:spcBef>
                          <a:spcPts val="1200"/>
                        </a:spcBef>
                        <a:spcAft>
                          <a:spcPts val="0"/>
                        </a:spcAft>
                      </a:pPr>
                      <a:r>
                        <a:rPr lang="en-US" sz="1600">
                          <a:effectLst/>
                        </a:rPr>
                        <a:t>nmap -Pn 104.244.42.5</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extLst>
                  <a:ext uri="{0D108BD9-81ED-4DB2-BD59-A6C34878D82A}">
                    <a16:rowId xmlns:a16="http://schemas.microsoft.com/office/drawing/2014/main" val="2740273924"/>
                  </a:ext>
                </a:extLst>
              </a:tr>
              <a:tr h="0">
                <a:tc>
                  <a:txBody>
                    <a:bodyPr/>
                    <a:lstStyle/>
                    <a:p>
                      <a:pPr marL="0" marR="0" algn="ctr">
                        <a:lnSpc>
                          <a:spcPct val="107000"/>
                        </a:lnSpc>
                        <a:spcBef>
                          <a:spcPts val="1200"/>
                        </a:spcBef>
                        <a:spcAft>
                          <a:spcPts val="0"/>
                        </a:spcAft>
                      </a:pPr>
                      <a:r>
                        <a:rPr lang="en-US" sz="1600">
                          <a:effectLst/>
                        </a:rPr>
                        <a:t>-sn</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07000"/>
                        </a:lnSpc>
                        <a:spcBef>
                          <a:spcPts val="1200"/>
                        </a:spcBef>
                        <a:spcAft>
                          <a:spcPts val="0"/>
                        </a:spcAft>
                      </a:pPr>
                      <a:r>
                        <a:rPr lang="en-US" sz="1600">
                          <a:effectLst/>
                        </a:rPr>
                        <a:t>Only host discovery </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07000"/>
                        </a:lnSpc>
                        <a:spcBef>
                          <a:spcPts val="1200"/>
                        </a:spcBef>
                        <a:spcAft>
                          <a:spcPts val="0"/>
                        </a:spcAft>
                      </a:pPr>
                      <a:r>
                        <a:rPr lang="en-US" sz="1600">
                          <a:effectLst/>
                        </a:rPr>
                        <a:t>nmap -sn 104.244.42.5</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extLst>
                  <a:ext uri="{0D108BD9-81ED-4DB2-BD59-A6C34878D82A}">
                    <a16:rowId xmlns:a16="http://schemas.microsoft.com/office/drawing/2014/main" val="2041632192"/>
                  </a:ext>
                </a:extLst>
              </a:tr>
              <a:tr h="0">
                <a:tc>
                  <a:txBody>
                    <a:bodyPr/>
                    <a:lstStyle/>
                    <a:p>
                      <a:pPr marL="0" marR="0" algn="ctr">
                        <a:lnSpc>
                          <a:spcPct val="107000"/>
                        </a:lnSpc>
                        <a:spcBef>
                          <a:spcPts val="1200"/>
                        </a:spcBef>
                        <a:spcAft>
                          <a:spcPts val="0"/>
                        </a:spcAft>
                      </a:pPr>
                      <a:r>
                        <a:rPr lang="en-US" sz="1600">
                          <a:effectLst/>
                        </a:rPr>
                        <a:t>-PR</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07000"/>
                        </a:lnSpc>
                        <a:spcBef>
                          <a:spcPts val="1200"/>
                        </a:spcBef>
                        <a:spcAft>
                          <a:spcPts val="0"/>
                        </a:spcAft>
                      </a:pPr>
                      <a:r>
                        <a:rPr lang="en-US" sz="1600">
                          <a:effectLst/>
                        </a:rPr>
                        <a:t>ARP discovery </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07000"/>
                        </a:lnSpc>
                        <a:spcBef>
                          <a:spcPts val="1200"/>
                        </a:spcBef>
                        <a:spcAft>
                          <a:spcPts val="0"/>
                        </a:spcAft>
                      </a:pPr>
                      <a:r>
                        <a:rPr lang="en-US" sz="1600">
                          <a:effectLst/>
                        </a:rPr>
                        <a:t>nmap -PR 104.244.42.5</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extLst>
                  <a:ext uri="{0D108BD9-81ED-4DB2-BD59-A6C34878D82A}">
                    <a16:rowId xmlns:a16="http://schemas.microsoft.com/office/drawing/2014/main" val="1283500576"/>
                  </a:ext>
                </a:extLst>
              </a:tr>
              <a:tr h="0">
                <a:tc>
                  <a:txBody>
                    <a:bodyPr/>
                    <a:lstStyle/>
                    <a:p>
                      <a:pPr marL="0" marR="0" algn="ctr">
                        <a:lnSpc>
                          <a:spcPct val="107000"/>
                        </a:lnSpc>
                        <a:spcBef>
                          <a:spcPts val="1200"/>
                        </a:spcBef>
                        <a:spcAft>
                          <a:spcPts val="0"/>
                        </a:spcAft>
                      </a:pPr>
                      <a:r>
                        <a:rPr lang="en-US" sz="1600">
                          <a:effectLst/>
                        </a:rPr>
                        <a:t>-n</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07000"/>
                        </a:lnSpc>
                        <a:spcBef>
                          <a:spcPts val="1200"/>
                        </a:spcBef>
                        <a:spcAft>
                          <a:spcPts val="0"/>
                        </a:spcAft>
                      </a:pPr>
                      <a:r>
                        <a:rPr lang="en-US" sz="1600">
                          <a:effectLst/>
                        </a:rPr>
                        <a:t>Disable DNS resolution </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07000"/>
                        </a:lnSpc>
                        <a:spcBef>
                          <a:spcPts val="1200"/>
                        </a:spcBef>
                        <a:spcAft>
                          <a:spcPts val="0"/>
                        </a:spcAft>
                      </a:pPr>
                      <a:r>
                        <a:rPr lang="en-US" sz="1600" dirty="0" err="1">
                          <a:effectLst/>
                        </a:rPr>
                        <a:t>nmap</a:t>
                      </a:r>
                      <a:r>
                        <a:rPr lang="en-US" sz="1600" dirty="0">
                          <a:effectLst/>
                        </a:rPr>
                        <a:t> -n 104.244.42.5</a:t>
                      </a:r>
                      <a:endParaRPr lang="en-US" sz="1100" dirty="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extLst>
                  <a:ext uri="{0D108BD9-81ED-4DB2-BD59-A6C34878D82A}">
                    <a16:rowId xmlns:a16="http://schemas.microsoft.com/office/drawing/2014/main" val="3410351021"/>
                  </a:ext>
                </a:extLst>
              </a:tr>
            </a:tbl>
          </a:graphicData>
        </a:graphic>
      </p:graphicFrame>
      <p:sp>
        <p:nvSpPr>
          <p:cNvPr id="6" name="Rectangle 2">
            <a:extLst>
              <a:ext uri="{FF2B5EF4-FFF2-40B4-BE49-F238E27FC236}">
                <a16:creationId xmlns:a16="http://schemas.microsoft.com/office/drawing/2014/main" id="{D04F5AB5-A346-4CB7-8565-9E6D92ED178D}"/>
              </a:ext>
            </a:extLst>
          </p:cNvPr>
          <p:cNvSpPr>
            <a:spLocks noChangeArrowheads="1"/>
          </p:cNvSpPr>
          <p:nvPr/>
        </p:nvSpPr>
        <p:spPr bwMode="auto">
          <a:xfrm>
            <a:off x="2070418" y="2580322"/>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a:ln>
                  <a:noFill/>
                </a:ln>
                <a:solidFill>
                  <a:schemeClr val="tx1"/>
                </a:solidFill>
                <a:effectLst/>
                <a:latin typeface="Calibri" panose="020F0502020204030204" pitchFamily="34" charset="0"/>
                <a:ea typeface="Times New Roman" panose="02020603050405020304" pitchFamily="18" charset="0"/>
                <a:cs typeface="Mangal" panose="02040503050203030202" pitchFamily="18" charset="0"/>
              </a:rPr>
              <a:t> Host discovery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aphicFrame>
        <p:nvGraphicFramePr>
          <p:cNvPr id="10" name="Table 9">
            <a:extLst>
              <a:ext uri="{FF2B5EF4-FFF2-40B4-BE49-F238E27FC236}">
                <a16:creationId xmlns:a16="http://schemas.microsoft.com/office/drawing/2014/main" id="{ED9FD2B5-F5EE-4408-A846-63421D2F6D33}"/>
              </a:ext>
            </a:extLst>
          </p:cNvPr>
          <p:cNvGraphicFramePr>
            <a:graphicFrameLocks noGrp="1"/>
          </p:cNvGraphicFramePr>
          <p:nvPr>
            <p:extLst>
              <p:ext uri="{D42A27DB-BD31-4B8C-83A1-F6EECF244321}">
                <p14:modId xmlns:p14="http://schemas.microsoft.com/office/powerpoint/2010/main" val="3738411596"/>
              </p:ext>
            </p:extLst>
          </p:nvPr>
        </p:nvGraphicFramePr>
        <p:xfrm>
          <a:off x="200977" y="3787741"/>
          <a:ext cx="6794500" cy="1253046"/>
        </p:xfrm>
        <a:graphic>
          <a:graphicData uri="http://schemas.openxmlformats.org/drawingml/2006/table">
            <a:tbl>
              <a:tblPr firstRow="1" firstCol="1" bandRow="1">
                <a:tableStyleId>{073A0DAA-6AF3-43AB-8588-CEC1D06C72B9}</a:tableStyleId>
              </a:tblPr>
              <a:tblGrid>
                <a:gridCol w="2264410">
                  <a:extLst>
                    <a:ext uri="{9D8B030D-6E8A-4147-A177-3AD203B41FA5}">
                      <a16:colId xmlns:a16="http://schemas.microsoft.com/office/drawing/2014/main" val="2229319225"/>
                    </a:ext>
                  </a:extLst>
                </a:gridCol>
                <a:gridCol w="2265045">
                  <a:extLst>
                    <a:ext uri="{9D8B030D-6E8A-4147-A177-3AD203B41FA5}">
                      <a16:colId xmlns:a16="http://schemas.microsoft.com/office/drawing/2014/main" val="1175612689"/>
                    </a:ext>
                  </a:extLst>
                </a:gridCol>
                <a:gridCol w="2265045">
                  <a:extLst>
                    <a:ext uri="{9D8B030D-6E8A-4147-A177-3AD203B41FA5}">
                      <a16:colId xmlns:a16="http://schemas.microsoft.com/office/drawing/2014/main" val="1596086456"/>
                    </a:ext>
                  </a:extLst>
                </a:gridCol>
              </a:tblGrid>
              <a:tr h="0">
                <a:tc>
                  <a:txBody>
                    <a:bodyPr/>
                    <a:lstStyle/>
                    <a:p>
                      <a:pPr marL="0" marR="0" algn="ctr">
                        <a:lnSpc>
                          <a:spcPct val="107000"/>
                        </a:lnSpc>
                        <a:spcBef>
                          <a:spcPts val="1200"/>
                        </a:spcBef>
                        <a:spcAft>
                          <a:spcPts val="0"/>
                        </a:spcAft>
                      </a:pPr>
                      <a:r>
                        <a:rPr lang="en-US" sz="1600">
                          <a:effectLst/>
                        </a:rPr>
                        <a:t>Flag </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07000"/>
                        </a:lnSpc>
                        <a:spcBef>
                          <a:spcPts val="1200"/>
                        </a:spcBef>
                        <a:spcAft>
                          <a:spcPts val="0"/>
                        </a:spcAft>
                      </a:pPr>
                      <a:r>
                        <a:rPr lang="en-US" sz="1600">
                          <a:effectLst/>
                        </a:rPr>
                        <a:t>Use </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07000"/>
                        </a:lnSpc>
                        <a:spcBef>
                          <a:spcPts val="1200"/>
                        </a:spcBef>
                        <a:spcAft>
                          <a:spcPts val="0"/>
                        </a:spcAft>
                      </a:pPr>
                      <a:r>
                        <a:rPr lang="en-US" sz="1600">
                          <a:effectLst/>
                        </a:rPr>
                        <a:t>Example </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extLst>
                  <a:ext uri="{0D108BD9-81ED-4DB2-BD59-A6C34878D82A}">
                    <a16:rowId xmlns:a16="http://schemas.microsoft.com/office/drawing/2014/main" val="1394643367"/>
                  </a:ext>
                </a:extLst>
              </a:tr>
              <a:tr h="0">
                <a:tc>
                  <a:txBody>
                    <a:bodyPr/>
                    <a:lstStyle/>
                    <a:p>
                      <a:pPr marL="0" marR="0" algn="ctr">
                        <a:lnSpc>
                          <a:spcPct val="107000"/>
                        </a:lnSpc>
                        <a:spcBef>
                          <a:spcPts val="1200"/>
                        </a:spcBef>
                        <a:spcAft>
                          <a:spcPts val="0"/>
                        </a:spcAft>
                      </a:pPr>
                      <a:r>
                        <a:rPr lang="en-US" sz="1600">
                          <a:effectLst/>
                        </a:rPr>
                        <a:t>-p</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07000"/>
                        </a:lnSpc>
                        <a:spcBef>
                          <a:spcPts val="1200"/>
                        </a:spcBef>
                        <a:spcAft>
                          <a:spcPts val="0"/>
                        </a:spcAft>
                      </a:pPr>
                      <a:r>
                        <a:rPr lang="en-US" sz="1600">
                          <a:effectLst/>
                        </a:rPr>
                        <a:t>Specify a port or port range </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07000"/>
                        </a:lnSpc>
                        <a:spcBef>
                          <a:spcPts val="1200"/>
                        </a:spcBef>
                        <a:spcAft>
                          <a:spcPts val="0"/>
                        </a:spcAft>
                      </a:pPr>
                      <a:r>
                        <a:rPr lang="en-US" sz="1600">
                          <a:effectLst/>
                        </a:rPr>
                        <a:t>nmap -p 1-30 104.244.42.5</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extLst>
                  <a:ext uri="{0D108BD9-81ED-4DB2-BD59-A6C34878D82A}">
                    <a16:rowId xmlns:a16="http://schemas.microsoft.com/office/drawing/2014/main" val="1169211136"/>
                  </a:ext>
                </a:extLst>
              </a:tr>
              <a:tr h="0">
                <a:tc>
                  <a:txBody>
                    <a:bodyPr/>
                    <a:lstStyle/>
                    <a:p>
                      <a:pPr marL="0" marR="0" algn="ctr">
                        <a:lnSpc>
                          <a:spcPct val="107000"/>
                        </a:lnSpc>
                        <a:spcBef>
                          <a:spcPts val="1200"/>
                        </a:spcBef>
                        <a:spcAft>
                          <a:spcPts val="0"/>
                        </a:spcAft>
                      </a:pPr>
                      <a:r>
                        <a:rPr lang="en-US" sz="1600">
                          <a:effectLst/>
                        </a:rPr>
                        <a:t>-p-</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07000"/>
                        </a:lnSpc>
                        <a:spcBef>
                          <a:spcPts val="1200"/>
                        </a:spcBef>
                        <a:spcAft>
                          <a:spcPts val="0"/>
                        </a:spcAft>
                      </a:pPr>
                      <a:r>
                        <a:rPr lang="en-US" sz="1600">
                          <a:effectLst/>
                        </a:rPr>
                        <a:t>Scan all ports </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07000"/>
                        </a:lnSpc>
                        <a:spcBef>
                          <a:spcPts val="1200"/>
                        </a:spcBef>
                        <a:spcAft>
                          <a:spcPts val="0"/>
                        </a:spcAft>
                      </a:pPr>
                      <a:r>
                        <a:rPr lang="en-US" sz="1600">
                          <a:effectLst/>
                        </a:rPr>
                        <a:t>nmap -p- 104.244.42.5</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extLst>
                  <a:ext uri="{0D108BD9-81ED-4DB2-BD59-A6C34878D82A}">
                    <a16:rowId xmlns:a16="http://schemas.microsoft.com/office/drawing/2014/main" val="2687272744"/>
                  </a:ext>
                </a:extLst>
              </a:tr>
              <a:tr h="0">
                <a:tc>
                  <a:txBody>
                    <a:bodyPr/>
                    <a:lstStyle/>
                    <a:p>
                      <a:pPr marL="0" marR="0" algn="ctr">
                        <a:lnSpc>
                          <a:spcPct val="107000"/>
                        </a:lnSpc>
                        <a:spcBef>
                          <a:spcPts val="1200"/>
                        </a:spcBef>
                        <a:spcAft>
                          <a:spcPts val="0"/>
                        </a:spcAft>
                      </a:pPr>
                      <a:r>
                        <a:rPr lang="en-US" sz="1600">
                          <a:effectLst/>
                        </a:rPr>
                        <a:t>-F</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07000"/>
                        </a:lnSpc>
                        <a:spcBef>
                          <a:spcPts val="1200"/>
                        </a:spcBef>
                        <a:spcAft>
                          <a:spcPts val="0"/>
                        </a:spcAft>
                      </a:pPr>
                      <a:r>
                        <a:rPr lang="en-US" sz="1600">
                          <a:effectLst/>
                        </a:rPr>
                        <a:t>Fast port scan </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07000"/>
                        </a:lnSpc>
                        <a:spcBef>
                          <a:spcPts val="1200"/>
                        </a:spcBef>
                        <a:spcAft>
                          <a:spcPts val="0"/>
                        </a:spcAft>
                      </a:pPr>
                      <a:r>
                        <a:rPr lang="en-US" sz="1600" dirty="0" err="1">
                          <a:effectLst/>
                        </a:rPr>
                        <a:t>nmap</a:t>
                      </a:r>
                      <a:r>
                        <a:rPr lang="en-US" sz="1600" dirty="0">
                          <a:effectLst/>
                        </a:rPr>
                        <a:t> -F 104.244.42.5</a:t>
                      </a:r>
                      <a:endParaRPr lang="en-US" sz="1100" dirty="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extLst>
                  <a:ext uri="{0D108BD9-81ED-4DB2-BD59-A6C34878D82A}">
                    <a16:rowId xmlns:a16="http://schemas.microsoft.com/office/drawing/2014/main" val="1409080370"/>
                  </a:ext>
                </a:extLst>
              </a:tr>
            </a:tbl>
          </a:graphicData>
        </a:graphic>
      </p:graphicFrame>
      <p:sp>
        <p:nvSpPr>
          <p:cNvPr id="11" name="Rectangle 4">
            <a:extLst>
              <a:ext uri="{FF2B5EF4-FFF2-40B4-BE49-F238E27FC236}">
                <a16:creationId xmlns:a16="http://schemas.microsoft.com/office/drawing/2014/main" id="{1A376BBE-E189-4F4A-A362-B45462CBE804}"/>
              </a:ext>
            </a:extLst>
          </p:cNvPr>
          <p:cNvSpPr>
            <a:spLocks noChangeArrowheads="1"/>
          </p:cNvSpPr>
          <p:nvPr/>
        </p:nvSpPr>
        <p:spPr bwMode="auto">
          <a:xfrm>
            <a:off x="2070418" y="4041456"/>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chemeClr val="tx1"/>
                </a:solidFill>
                <a:effectLst/>
                <a:latin typeface="Calibri" panose="020F0502020204030204" pitchFamily="34" charset="0"/>
                <a:ea typeface="Times New Roman" panose="02020603050405020304" pitchFamily="18" charset="0"/>
                <a:cs typeface="Mangal" panose="02040503050203030202" pitchFamily="18" charset="0"/>
              </a:rPr>
              <a:t>Port specification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graphicFrame>
        <p:nvGraphicFramePr>
          <p:cNvPr id="12" name="Table 11">
            <a:extLst>
              <a:ext uri="{FF2B5EF4-FFF2-40B4-BE49-F238E27FC236}">
                <a16:creationId xmlns:a16="http://schemas.microsoft.com/office/drawing/2014/main" id="{96DC4872-6F8E-4C6C-92A4-DFB20FC95D7E}"/>
              </a:ext>
            </a:extLst>
          </p:cNvPr>
          <p:cNvGraphicFramePr>
            <a:graphicFrameLocks noGrp="1"/>
          </p:cNvGraphicFramePr>
          <p:nvPr>
            <p:extLst>
              <p:ext uri="{D42A27DB-BD31-4B8C-83A1-F6EECF244321}">
                <p14:modId xmlns:p14="http://schemas.microsoft.com/office/powerpoint/2010/main" val="3050840591"/>
              </p:ext>
            </p:extLst>
          </p:nvPr>
        </p:nvGraphicFramePr>
        <p:xfrm>
          <a:off x="200977" y="5131118"/>
          <a:ext cx="6794500" cy="1544956"/>
        </p:xfrm>
        <a:graphic>
          <a:graphicData uri="http://schemas.openxmlformats.org/drawingml/2006/table">
            <a:tbl>
              <a:tblPr firstRow="1" firstCol="1" bandRow="1">
                <a:tableStyleId>{073A0DAA-6AF3-43AB-8588-CEC1D06C72B9}</a:tableStyleId>
              </a:tblPr>
              <a:tblGrid>
                <a:gridCol w="2264410">
                  <a:extLst>
                    <a:ext uri="{9D8B030D-6E8A-4147-A177-3AD203B41FA5}">
                      <a16:colId xmlns:a16="http://schemas.microsoft.com/office/drawing/2014/main" val="155010714"/>
                    </a:ext>
                  </a:extLst>
                </a:gridCol>
                <a:gridCol w="2265045">
                  <a:extLst>
                    <a:ext uri="{9D8B030D-6E8A-4147-A177-3AD203B41FA5}">
                      <a16:colId xmlns:a16="http://schemas.microsoft.com/office/drawing/2014/main" val="1444907754"/>
                    </a:ext>
                  </a:extLst>
                </a:gridCol>
                <a:gridCol w="2265045">
                  <a:extLst>
                    <a:ext uri="{9D8B030D-6E8A-4147-A177-3AD203B41FA5}">
                      <a16:colId xmlns:a16="http://schemas.microsoft.com/office/drawing/2014/main" val="3388252862"/>
                    </a:ext>
                  </a:extLst>
                </a:gridCol>
              </a:tblGrid>
              <a:tr h="0">
                <a:tc>
                  <a:txBody>
                    <a:bodyPr/>
                    <a:lstStyle/>
                    <a:p>
                      <a:pPr marL="0" marR="0" algn="ctr">
                        <a:lnSpc>
                          <a:spcPct val="107000"/>
                        </a:lnSpc>
                        <a:spcBef>
                          <a:spcPts val="1200"/>
                        </a:spcBef>
                        <a:spcAft>
                          <a:spcPts val="0"/>
                        </a:spcAft>
                      </a:pPr>
                      <a:r>
                        <a:rPr lang="en-US" sz="1800">
                          <a:effectLst/>
                        </a:rPr>
                        <a:t>Flag</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07000"/>
                        </a:lnSpc>
                        <a:spcBef>
                          <a:spcPts val="1200"/>
                        </a:spcBef>
                        <a:spcAft>
                          <a:spcPts val="0"/>
                        </a:spcAft>
                      </a:pPr>
                      <a:r>
                        <a:rPr lang="en-US" sz="1800" dirty="0">
                          <a:effectLst/>
                        </a:rPr>
                        <a:t>Use</a:t>
                      </a:r>
                      <a:endParaRPr lang="en-US" sz="1100" dirty="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07000"/>
                        </a:lnSpc>
                        <a:spcBef>
                          <a:spcPts val="1200"/>
                        </a:spcBef>
                        <a:spcAft>
                          <a:spcPts val="0"/>
                        </a:spcAft>
                      </a:pPr>
                      <a:r>
                        <a:rPr lang="en-US" sz="1800">
                          <a:effectLst/>
                        </a:rPr>
                        <a:t>Example </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extLst>
                  <a:ext uri="{0D108BD9-81ED-4DB2-BD59-A6C34878D82A}">
                    <a16:rowId xmlns:a16="http://schemas.microsoft.com/office/drawing/2014/main" val="3650772431"/>
                  </a:ext>
                </a:extLst>
              </a:tr>
              <a:tr h="0">
                <a:tc>
                  <a:txBody>
                    <a:bodyPr/>
                    <a:lstStyle/>
                    <a:p>
                      <a:pPr marL="0" marR="0" algn="ctr">
                        <a:lnSpc>
                          <a:spcPct val="107000"/>
                        </a:lnSpc>
                        <a:spcBef>
                          <a:spcPts val="1200"/>
                        </a:spcBef>
                        <a:spcAft>
                          <a:spcPts val="0"/>
                        </a:spcAft>
                      </a:pPr>
                      <a:r>
                        <a:rPr lang="en-US" sz="1600">
                          <a:effectLst/>
                        </a:rPr>
                        <a:t>-sV</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07000"/>
                        </a:lnSpc>
                        <a:spcBef>
                          <a:spcPts val="1200"/>
                        </a:spcBef>
                        <a:spcAft>
                          <a:spcPts val="0"/>
                        </a:spcAft>
                      </a:pPr>
                      <a:r>
                        <a:rPr lang="en-US" sz="1600">
                          <a:effectLst/>
                        </a:rPr>
                        <a:t>Detect the version of service running</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07000"/>
                        </a:lnSpc>
                        <a:spcBef>
                          <a:spcPts val="1200"/>
                        </a:spcBef>
                        <a:spcAft>
                          <a:spcPts val="0"/>
                        </a:spcAft>
                      </a:pPr>
                      <a:r>
                        <a:rPr lang="en-US" sz="1600">
                          <a:effectLst/>
                        </a:rPr>
                        <a:t>nmap -sV 104.244.42.5</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extLst>
                  <a:ext uri="{0D108BD9-81ED-4DB2-BD59-A6C34878D82A}">
                    <a16:rowId xmlns:a16="http://schemas.microsoft.com/office/drawing/2014/main" val="2272774445"/>
                  </a:ext>
                </a:extLst>
              </a:tr>
              <a:tr h="0">
                <a:tc>
                  <a:txBody>
                    <a:bodyPr/>
                    <a:lstStyle/>
                    <a:p>
                      <a:pPr marL="0" marR="0" algn="ctr">
                        <a:lnSpc>
                          <a:spcPct val="107000"/>
                        </a:lnSpc>
                        <a:spcBef>
                          <a:spcPts val="1200"/>
                        </a:spcBef>
                        <a:spcAft>
                          <a:spcPts val="0"/>
                        </a:spcAft>
                      </a:pPr>
                      <a:r>
                        <a:rPr lang="en-US" sz="1600">
                          <a:effectLst/>
                        </a:rPr>
                        <a:t>-A</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07000"/>
                        </a:lnSpc>
                        <a:spcBef>
                          <a:spcPts val="1200"/>
                        </a:spcBef>
                        <a:spcAft>
                          <a:spcPts val="0"/>
                        </a:spcAft>
                      </a:pPr>
                      <a:r>
                        <a:rPr lang="en-US" sz="1600">
                          <a:effectLst/>
                        </a:rPr>
                        <a:t>Aggressive scan  </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07000"/>
                        </a:lnSpc>
                        <a:spcBef>
                          <a:spcPts val="1200"/>
                        </a:spcBef>
                        <a:spcAft>
                          <a:spcPts val="0"/>
                        </a:spcAft>
                      </a:pPr>
                      <a:r>
                        <a:rPr lang="en-US" sz="1600">
                          <a:effectLst/>
                        </a:rPr>
                        <a:t>nmap -A 104.244.42.5</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extLst>
                  <a:ext uri="{0D108BD9-81ED-4DB2-BD59-A6C34878D82A}">
                    <a16:rowId xmlns:a16="http://schemas.microsoft.com/office/drawing/2014/main" val="2339387869"/>
                  </a:ext>
                </a:extLst>
              </a:tr>
              <a:tr h="0">
                <a:tc>
                  <a:txBody>
                    <a:bodyPr/>
                    <a:lstStyle/>
                    <a:p>
                      <a:pPr marL="0" marR="0" algn="ctr">
                        <a:lnSpc>
                          <a:spcPct val="107000"/>
                        </a:lnSpc>
                        <a:spcBef>
                          <a:spcPts val="1200"/>
                        </a:spcBef>
                        <a:spcAft>
                          <a:spcPts val="0"/>
                        </a:spcAft>
                      </a:pPr>
                      <a:r>
                        <a:rPr lang="en-US" sz="1600">
                          <a:effectLst/>
                        </a:rPr>
                        <a:t>-O</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07000"/>
                        </a:lnSpc>
                        <a:spcBef>
                          <a:spcPts val="1200"/>
                        </a:spcBef>
                        <a:spcAft>
                          <a:spcPts val="0"/>
                        </a:spcAft>
                      </a:pPr>
                      <a:r>
                        <a:rPr lang="en-US" sz="1600">
                          <a:effectLst/>
                        </a:rPr>
                        <a:t>Detect operating sysyem of the target</a:t>
                      </a:r>
                      <a:endParaRPr lang="en-US" sz="11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07000"/>
                        </a:lnSpc>
                        <a:spcBef>
                          <a:spcPts val="1200"/>
                        </a:spcBef>
                        <a:spcAft>
                          <a:spcPts val="0"/>
                        </a:spcAft>
                      </a:pPr>
                      <a:r>
                        <a:rPr lang="en-US" sz="1600" dirty="0" err="1">
                          <a:effectLst/>
                        </a:rPr>
                        <a:t>nmap</a:t>
                      </a:r>
                      <a:r>
                        <a:rPr lang="en-US" sz="1600" dirty="0">
                          <a:effectLst/>
                        </a:rPr>
                        <a:t> -O 104.244.42.5</a:t>
                      </a:r>
                      <a:endParaRPr lang="en-US" sz="1100" dirty="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extLst>
                  <a:ext uri="{0D108BD9-81ED-4DB2-BD59-A6C34878D82A}">
                    <a16:rowId xmlns:a16="http://schemas.microsoft.com/office/drawing/2014/main" val="2017623326"/>
                  </a:ext>
                </a:extLst>
              </a:tr>
            </a:tbl>
          </a:graphicData>
        </a:graphic>
      </p:graphicFrame>
      <p:sp>
        <p:nvSpPr>
          <p:cNvPr id="13" name="Rectangle 5">
            <a:extLst>
              <a:ext uri="{FF2B5EF4-FFF2-40B4-BE49-F238E27FC236}">
                <a16:creationId xmlns:a16="http://schemas.microsoft.com/office/drawing/2014/main" id="{0DF728A4-3630-4224-8AFB-88AD6307CA33}"/>
              </a:ext>
            </a:extLst>
          </p:cNvPr>
          <p:cNvSpPr>
            <a:spLocks noChangeArrowheads="1"/>
          </p:cNvSpPr>
          <p:nvPr/>
        </p:nvSpPr>
        <p:spPr bwMode="auto">
          <a:xfrm>
            <a:off x="2652236" y="5638391"/>
            <a:ext cx="11556683" cy="3385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chemeClr val="tx1"/>
                </a:solidFill>
                <a:effectLst/>
                <a:latin typeface="Calibri" panose="020F0502020204030204" pitchFamily="34" charset="0"/>
                <a:ea typeface="Times New Roman" panose="02020603050405020304" pitchFamily="18" charset="0"/>
                <a:cs typeface="Mangal" panose="02040503050203030202" pitchFamily="18" charset="0"/>
              </a:rPr>
              <a:t>Service version and OS detection </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pic>
        <p:nvPicPr>
          <p:cNvPr id="14" name="Picture Placeholder 17" descr="decorative element">
            <a:extLst>
              <a:ext uri="{FF2B5EF4-FFF2-40B4-BE49-F238E27FC236}">
                <a16:creationId xmlns:a16="http://schemas.microsoft.com/office/drawing/2014/main" id="{E2349A53-A0D9-44D1-B8D2-C23A40650D9C}"/>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a:off x="9980476" y="0"/>
            <a:ext cx="2211524" cy="5976945"/>
          </a:xfrm>
          <a:prstGeom prst="rect">
            <a:avLst/>
          </a:prstGeom>
        </p:spPr>
      </p:pic>
    </p:spTree>
    <p:extLst>
      <p:ext uri="{BB962C8B-B14F-4D97-AF65-F5344CB8AC3E}">
        <p14:creationId xmlns:p14="http://schemas.microsoft.com/office/powerpoint/2010/main" val="1614887677"/>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21B2ECC-B2C5-4D1C-8C87-24E9A8C82C19}"/>
              </a:ext>
            </a:extLst>
          </p:cNvPr>
          <p:cNvSpPr>
            <a:spLocks noGrp="1"/>
          </p:cNvSpPr>
          <p:nvPr>
            <p:ph type="sldNum" sz="quarter" idx="13"/>
          </p:nvPr>
        </p:nvSpPr>
        <p:spPr/>
        <p:txBody>
          <a:bodyPr/>
          <a:lstStyle/>
          <a:p>
            <a:fld id="{19B51A1E-902D-48AF-9020-955120F399B6}" type="slidenum">
              <a:rPr lang="en-US" noProof="0" smtClean="0"/>
              <a:pPr/>
              <a:t>15</a:t>
            </a:fld>
            <a:endParaRPr lang="en-US" noProof="0" dirty="0"/>
          </a:p>
        </p:txBody>
      </p:sp>
      <p:pic>
        <p:nvPicPr>
          <p:cNvPr id="3" name="Picture 2">
            <a:extLst>
              <a:ext uri="{FF2B5EF4-FFF2-40B4-BE49-F238E27FC236}">
                <a16:creationId xmlns:a16="http://schemas.microsoft.com/office/drawing/2014/main" id="{0E1B5FBC-DFCD-4E55-A508-7525BD320A91}"/>
              </a:ext>
            </a:extLst>
          </p:cNvPr>
          <p:cNvPicPr/>
          <p:nvPr/>
        </p:nvPicPr>
        <p:blipFill>
          <a:blip r:embed="rId2"/>
          <a:stretch>
            <a:fillRect/>
          </a:stretch>
        </p:blipFill>
        <p:spPr>
          <a:xfrm>
            <a:off x="101600" y="1501776"/>
            <a:ext cx="6144126" cy="3579812"/>
          </a:xfrm>
          <a:prstGeom prst="rect">
            <a:avLst/>
          </a:prstGeom>
        </p:spPr>
      </p:pic>
      <p:pic>
        <p:nvPicPr>
          <p:cNvPr id="4" name="Picture 3">
            <a:extLst>
              <a:ext uri="{FF2B5EF4-FFF2-40B4-BE49-F238E27FC236}">
                <a16:creationId xmlns:a16="http://schemas.microsoft.com/office/drawing/2014/main" id="{A4947253-680C-482A-90FB-179AE9D4EFEC}"/>
              </a:ext>
            </a:extLst>
          </p:cNvPr>
          <p:cNvPicPr/>
          <p:nvPr/>
        </p:nvPicPr>
        <p:blipFill>
          <a:blip r:embed="rId3"/>
          <a:stretch>
            <a:fillRect/>
          </a:stretch>
        </p:blipFill>
        <p:spPr>
          <a:xfrm>
            <a:off x="6245726" y="1501775"/>
            <a:ext cx="5340985" cy="3579812"/>
          </a:xfrm>
          <a:prstGeom prst="rect">
            <a:avLst/>
          </a:prstGeom>
        </p:spPr>
      </p:pic>
      <p:sp>
        <p:nvSpPr>
          <p:cNvPr id="5" name="Title 1">
            <a:extLst>
              <a:ext uri="{FF2B5EF4-FFF2-40B4-BE49-F238E27FC236}">
                <a16:creationId xmlns:a16="http://schemas.microsoft.com/office/drawing/2014/main" id="{77F462EE-9148-4487-97A6-50143A9B7ADD}"/>
              </a:ext>
            </a:extLst>
          </p:cNvPr>
          <p:cNvSpPr txBox="1">
            <a:spLocks/>
          </p:cNvSpPr>
          <p:nvPr/>
        </p:nvSpPr>
        <p:spPr>
          <a:xfrm>
            <a:off x="432000" y="432000"/>
            <a:ext cx="9198000" cy="432000"/>
          </a:xfrm>
          <a:prstGeom prst="rect">
            <a:avLst/>
          </a:prstGeom>
        </p:spPr>
        <p:txBody>
          <a:bodyPr/>
          <a:lstStyle>
            <a:lvl1pPr algn="l" defTabSz="914400" rtl="0" eaLnBrk="1" latinLnBrk="0" hangingPunct="1">
              <a:lnSpc>
                <a:spcPct val="90000"/>
              </a:lnSpc>
              <a:spcBef>
                <a:spcPct val="0"/>
              </a:spcBef>
              <a:buNone/>
              <a:defRPr sz="3200" b="1" kern="1200" cap="all" spc="-150" baseline="0">
                <a:solidFill>
                  <a:schemeClr val="tx1"/>
                </a:solidFill>
                <a:latin typeface="+mj-lt"/>
                <a:ea typeface="+mj-ea"/>
                <a:cs typeface="+mj-cs"/>
              </a:defRPr>
            </a:lvl1pPr>
          </a:lstStyle>
          <a:p>
            <a:pPr algn="ctr"/>
            <a:r>
              <a:rPr lang="en-US" dirty="0">
                <a:latin typeface="Comic Sans MS" panose="030F0702030302020204" pitchFamily="66" charset="0"/>
              </a:rPr>
              <a:t> Scanning</a:t>
            </a:r>
          </a:p>
        </p:txBody>
      </p:sp>
    </p:spTree>
    <p:extLst>
      <p:ext uri="{BB962C8B-B14F-4D97-AF65-F5344CB8AC3E}">
        <p14:creationId xmlns:p14="http://schemas.microsoft.com/office/powerpoint/2010/main" val="2402628417"/>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A5083B-CC27-4F1C-AD03-E3DBEC1C9E78}"/>
              </a:ext>
            </a:extLst>
          </p:cNvPr>
          <p:cNvSpPr>
            <a:spLocks noGrp="1"/>
          </p:cNvSpPr>
          <p:nvPr>
            <p:ph type="title"/>
          </p:nvPr>
        </p:nvSpPr>
        <p:spPr/>
        <p:txBody>
          <a:bodyPr/>
          <a:lstStyle/>
          <a:p>
            <a:r>
              <a:rPr lang="en-US" dirty="0">
                <a:latin typeface="Comic Sans MS" panose="030F0702030302020204" pitchFamily="66" charset="0"/>
              </a:rPr>
              <a:t>Topology &amp; Host details </a:t>
            </a:r>
          </a:p>
        </p:txBody>
      </p:sp>
      <p:sp>
        <p:nvSpPr>
          <p:cNvPr id="6" name="Slide Number Placeholder 5">
            <a:extLst>
              <a:ext uri="{FF2B5EF4-FFF2-40B4-BE49-F238E27FC236}">
                <a16:creationId xmlns:a16="http://schemas.microsoft.com/office/drawing/2014/main" id="{46D051DA-5DAD-43A7-A238-51C63BA59FEC}"/>
              </a:ext>
            </a:extLst>
          </p:cNvPr>
          <p:cNvSpPr>
            <a:spLocks noGrp="1"/>
          </p:cNvSpPr>
          <p:nvPr>
            <p:ph type="sldNum" sz="quarter" idx="34"/>
          </p:nvPr>
        </p:nvSpPr>
        <p:spPr/>
        <p:txBody>
          <a:bodyPr/>
          <a:lstStyle/>
          <a:p>
            <a:fld id="{19B51A1E-902D-48AF-9020-955120F399B6}" type="slidenum">
              <a:rPr lang="en-US" smtClean="0"/>
              <a:pPr/>
              <a:t>16</a:t>
            </a:fld>
            <a:endParaRPr lang="en-US" dirty="0"/>
          </a:p>
        </p:txBody>
      </p:sp>
      <p:pic>
        <p:nvPicPr>
          <p:cNvPr id="10" name="Picture Placeholder 17" descr="decorative element">
            <a:extLst>
              <a:ext uri="{FF2B5EF4-FFF2-40B4-BE49-F238E27FC236}">
                <a16:creationId xmlns:a16="http://schemas.microsoft.com/office/drawing/2014/main" id="{2A433350-E6E5-462C-BA1C-C496D918DF07}"/>
              </a:ext>
            </a:extLst>
          </p:cNvPr>
          <p:cNvPicPr>
            <a:picLocks noChangeAspect="1"/>
          </p:cNvPicPr>
          <p:nvPr/>
        </p:nvPicPr>
        <p:blipFill>
          <a:blip r:embed="rId2">
            <a:extLst>
              <a:ext uri="{28A0092B-C50C-407E-A947-70E740481C1C}">
                <a14:useLocalDpi xmlns:a14="http://schemas.microsoft.com/office/drawing/2010/main" val="0"/>
              </a:ext>
            </a:extLst>
          </a:blip>
          <a:srcRect t="4885" b="4885"/>
          <a:stretch>
            <a:fillRect/>
          </a:stretch>
        </p:blipFill>
        <p:spPr>
          <a:xfrm>
            <a:off x="9980613" y="0"/>
            <a:ext cx="2211387" cy="6191250"/>
          </a:xfrm>
          <a:prstGeom prst="rect">
            <a:avLst/>
          </a:prstGeom>
        </p:spPr>
      </p:pic>
      <p:pic>
        <p:nvPicPr>
          <p:cNvPr id="9" name="Graphic 8" descr="Network">
            <a:extLst>
              <a:ext uri="{FF2B5EF4-FFF2-40B4-BE49-F238E27FC236}">
                <a16:creationId xmlns:a16="http://schemas.microsoft.com/office/drawing/2014/main" id="{EFD69146-5E2B-4DDA-8DCC-DC30AD9B54C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030720" y="158645"/>
            <a:ext cx="914400" cy="914400"/>
          </a:xfrm>
          <a:prstGeom prst="rect">
            <a:avLst/>
          </a:prstGeom>
        </p:spPr>
      </p:pic>
      <p:pic>
        <p:nvPicPr>
          <p:cNvPr id="13" name="Picture 12">
            <a:extLst>
              <a:ext uri="{FF2B5EF4-FFF2-40B4-BE49-F238E27FC236}">
                <a16:creationId xmlns:a16="http://schemas.microsoft.com/office/drawing/2014/main" id="{91FA65CE-164A-42E4-8A33-0228194EAFDF}"/>
              </a:ext>
            </a:extLst>
          </p:cNvPr>
          <p:cNvPicPr>
            <a:picLocks noChangeAspect="1"/>
          </p:cNvPicPr>
          <p:nvPr/>
        </p:nvPicPr>
        <p:blipFill>
          <a:blip r:embed="rId5"/>
          <a:stretch>
            <a:fillRect/>
          </a:stretch>
        </p:blipFill>
        <p:spPr>
          <a:xfrm>
            <a:off x="527108" y="1207782"/>
            <a:ext cx="8940883" cy="4983468"/>
          </a:xfrm>
          <a:prstGeom prst="rect">
            <a:avLst/>
          </a:prstGeom>
        </p:spPr>
      </p:pic>
    </p:spTree>
    <p:extLst>
      <p:ext uri="{BB962C8B-B14F-4D97-AF65-F5344CB8AC3E}">
        <p14:creationId xmlns:p14="http://schemas.microsoft.com/office/powerpoint/2010/main" val="3640701659"/>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18" name="Picture Placeholder 17" descr="decorative element">
            <a:extLst>
              <a:ext uri="{FF2B5EF4-FFF2-40B4-BE49-F238E27FC236}">
                <a16:creationId xmlns:a16="http://schemas.microsoft.com/office/drawing/2014/main" id="{4FC59329-2EE8-904A-9303-B73C02AB74D4}"/>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a:stretch>
            <a:fillRect/>
          </a:stretch>
        </p:blipFill>
        <p:spPr>
          <a:xfrm>
            <a:off x="69273" y="63691"/>
            <a:ext cx="9911201" cy="6727346"/>
          </a:xfrm>
        </p:spPr>
      </p:pic>
      <p:sp>
        <p:nvSpPr>
          <p:cNvPr id="14" name="Rectangle 13">
            <a:extLst>
              <a:ext uri="{FF2B5EF4-FFF2-40B4-BE49-F238E27FC236}">
                <a16:creationId xmlns:a16="http://schemas.microsoft.com/office/drawing/2014/main" id="{7E067C8F-5267-7147-B398-AD99FAB4105A}"/>
              </a:ext>
              <a:ext uri="{C183D7F6-B498-43B3-948B-1728B52AA6E4}">
                <adec:decorative xmlns:adec="http://schemas.microsoft.com/office/drawing/2017/decorative" val="1"/>
              </a:ext>
            </a:extLst>
          </p:cNvPr>
          <p:cNvSpPr/>
          <p:nvPr/>
        </p:nvSpPr>
        <p:spPr>
          <a:xfrm>
            <a:off x="69273" y="63691"/>
            <a:ext cx="9911201" cy="6727345"/>
          </a:xfrm>
          <a:prstGeom prst="rect">
            <a:avLst/>
          </a:prstGeom>
          <a:solidFill>
            <a:schemeClr val="tx1">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a:extLst>
              <a:ext uri="{FF2B5EF4-FFF2-40B4-BE49-F238E27FC236}">
                <a16:creationId xmlns:a16="http://schemas.microsoft.com/office/drawing/2014/main" id="{200B3D2B-613A-41BE-987D-E6A1324B456D}"/>
              </a:ext>
            </a:extLst>
          </p:cNvPr>
          <p:cNvSpPr>
            <a:spLocks noGrp="1"/>
          </p:cNvSpPr>
          <p:nvPr>
            <p:ph type="ctrTitle"/>
          </p:nvPr>
        </p:nvSpPr>
        <p:spPr>
          <a:xfrm>
            <a:off x="-71120" y="3820160"/>
            <a:ext cx="7326098" cy="1885646"/>
          </a:xfrm>
        </p:spPr>
        <p:txBody>
          <a:bodyPr/>
          <a:lstStyle/>
          <a:p>
            <a:pPr algn="ctr"/>
            <a:r>
              <a:rPr lang="en-US" sz="4500" dirty="0">
                <a:solidFill>
                  <a:schemeClr val="accent1">
                    <a:lumMod val="40000"/>
                    <a:lumOff val="60000"/>
                  </a:schemeClr>
                </a:solidFill>
                <a:latin typeface="Comic Sans MS" panose="030F0702030302020204" pitchFamily="66" charset="0"/>
              </a:rPr>
              <a:t>Make Connection using </a:t>
            </a:r>
            <a:r>
              <a:rPr lang="en-US" sz="4500" dirty="0" err="1">
                <a:solidFill>
                  <a:schemeClr val="accent1">
                    <a:lumMod val="40000"/>
                    <a:lumOff val="60000"/>
                  </a:schemeClr>
                </a:solidFill>
                <a:latin typeface="Comic Sans MS" panose="030F0702030302020204" pitchFamily="66" charset="0"/>
              </a:rPr>
              <a:t>NCAt</a:t>
            </a:r>
            <a:r>
              <a:rPr lang="en-US" sz="4500" dirty="0">
                <a:solidFill>
                  <a:schemeClr val="accent1">
                    <a:lumMod val="40000"/>
                    <a:lumOff val="60000"/>
                  </a:schemeClr>
                </a:solidFill>
                <a:latin typeface="Comic Sans MS" panose="030F0702030302020204" pitchFamily="66" charset="0"/>
              </a:rPr>
              <a:t> tool</a:t>
            </a:r>
          </a:p>
        </p:txBody>
      </p:sp>
      <p:sp>
        <p:nvSpPr>
          <p:cNvPr id="4" name="Subtitle 3">
            <a:extLst>
              <a:ext uri="{FF2B5EF4-FFF2-40B4-BE49-F238E27FC236}">
                <a16:creationId xmlns:a16="http://schemas.microsoft.com/office/drawing/2014/main" id="{4772945D-CA91-4CFE-8EB7-941C7618C994}"/>
              </a:ext>
            </a:extLst>
          </p:cNvPr>
          <p:cNvSpPr>
            <a:spLocks noGrp="1"/>
          </p:cNvSpPr>
          <p:nvPr>
            <p:ph type="subTitle" idx="1"/>
          </p:nvPr>
        </p:nvSpPr>
        <p:spPr>
          <a:xfrm>
            <a:off x="6786880" y="4513767"/>
            <a:ext cx="3058951" cy="1816709"/>
          </a:xfrm>
        </p:spPr>
        <p:txBody>
          <a:bodyPr/>
          <a:lstStyle/>
          <a:p>
            <a:r>
              <a:rPr lang="en-US" b="1" dirty="0">
                <a:latin typeface="Comic Sans MS" panose="030F0702030302020204" pitchFamily="66" charset="0"/>
              </a:rPr>
              <a:t>Command Prompt  based </a:t>
            </a:r>
          </a:p>
          <a:p>
            <a:pPr marL="285750" indent="-285750">
              <a:buFont typeface="Courier New" panose="02070309020205020404" pitchFamily="49" charset="0"/>
              <a:buChar char="o"/>
            </a:pPr>
            <a:r>
              <a:rPr lang="en-US" b="1" dirty="0">
                <a:latin typeface="Comic Sans MS" panose="030F0702030302020204" pitchFamily="66" charset="0"/>
              </a:rPr>
              <a:t> (server &amp; client)</a:t>
            </a:r>
          </a:p>
          <a:p>
            <a:pPr marL="285750" indent="-285750">
              <a:buFont typeface="Courier New" panose="02070309020205020404" pitchFamily="49" charset="0"/>
              <a:buChar char="o"/>
            </a:pPr>
            <a:r>
              <a:rPr lang="en-US" b="1" dirty="0">
                <a:latin typeface="Comic Sans MS" panose="030F0702030302020204" pitchFamily="66" charset="0"/>
              </a:rPr>
              <a:t>Also Data transfer </a:t>
            </a:r>
          </a:p>
        </p:txBody>
      </p:sp>
      <p:sp>
        <p:nvSpPr>
          <p:cNvPr id="5" name="Slide Number Placeholder 4">
            <a:extLst>
              <a:ext uri="{FF2B5EF4-FFF2-40B4-BE49-F238E27FC236}">
                <a16:creationId xmlns:a16="http://schemas.microsoft.com/office/drawing/2014/main" id="{F6964141-6F81-4947-A236-746D94ED3F6F}"/>
              </a:ext>
            </a:extLst>
          </p:cNvPr>
          <p:cNvSpPr>
            <a:spLocks noGrp="1"/>
          </p:cNvSpPr>
          <p:nvPr>
            <p:ph type="sldNum" sz="quarter" idx="11"/>
          </p:nvPr>
        </p:nvSpPr>
        <p:spPr/>
        <p:txBody>
          <a:bodyPr/>
          <a:lstStyle/>
          <a:p>
            <a:fld id="{19B51A1E-902D-48AF-9020-955120F399B6}" type="slidenum">
              <a:rPr lang="en-US" smtClean="0"/>
              <a:pPr/>
              <a:t>17</a:t>
            </a:fld>
            <a:endParaRPr lang="en-US" dirty="0"/>
          </a:p>
        </p:txBody>
      </p:sp>
      <mc:AlternateContent xmlns:mc="http://schemas.openxmlformats.org/markup-compatibility/2006">
        <mc:Choice xmlns:am3d="http://schemas.microsoft.com/office/drawing/2017/model3d" Requires="am3d">
          <p:graphicFrame>
            <p:nvGraphicFramePr>
              <p:cNvPr id="2" name="3D Model 1" descr="Magnifying Glass">
                <a:extLst>
                  <a:ext uri="{FF2B5EF4-FFF2-40B4-BE49-F238E27FC236}">
                    <a16:creationId xmlns:a16="http://schemas.microsoft.com/office/drawing/2014/main" id="{0A40170E-175C-49CD-916C-21A3D41B6664}"/>
                  </a:ext>
                </a:extLst>
              </p:cNvPr>
              <p:cNvGraphicFramePr>
                <a:graphicFrameLocks noChangeAspect="1"/>
              </p:cNvGraphicFramePr>
              <p:nvPr>
                <p:extLst>
                  <p:ext uri="{D42A27DB-BD31-4B8C-83A1-F6EECF244321}">
                    <p14:modId xmlns:p14="http://schemas.microsoft.com/office/powerpoint/2010/main" val="3795709358"/>
                  </p:ext>
                </p:extLst>
              </p:nvPr>
            </p:nvGraphicFramePr>
            <p:xfrm>
              <a:off x="9870078" y="2911805"/>
              <a:ext cx="2135283" cy="1816709"/>
            </p:xfrm>
            <a:graphic>
              <a:graphicData uri="http://schemas.microsoft.com/office/drawing/2017/model3d">
                <am3d:model3d r:embed="rId3">
                  <am3d:spPr>
                    <a:xfrm>
                      <a:off x="0" y="0"/>
                      <a:ext cx="2135283" cy="1816709"/>
                    </a:xfrm>
                    <a:prstGeom prst="rect">
                      <a:avLst/>
                    </a:prstGeom>
                  </am3d:spPr>
                  <am3d:camera>
                    <am3d:pos x="0" y="0" z="66114581"/>
                    <am3d:up dx="0" dy="36000000" dz="0"/>
                    <am3d:lookAt x="0" y="0" z="0"/>
                    <am3d:perspective fov="2700000"/>
                  </am3d:camera>
                  <am3d:trans>
                    <am3d:meterPerModelUnit n="70478" d="1000000"/>
                    <am3d:preTrans dx="3477914" dy="-15515201" dz="-2432555"/>
                    <am3d:scale>
                      <am3d:sx n="1000000" d="1000000"/>
                      <am3d:sy n="1000000" d="1000000"/>
                      <am3d:sz n="1000000" d="1000000"/>
                    </am3d:scale>
                    <am3d:rot ax="-486691" ay="-1303496" az="181182"/>
                    <am3d:postTrans dx="0" dy="0" dz="0"/>
                  </am3d:trans>
                  <am3d:raster rName="Office3DRenderer" rVer="16.0.8326">
                    <am3d:blip r:embed="rId4"/>
                  </am3d:raster>
                  <am3d:objViewport viewportSz="2901027"/>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 name="3D Model 1" descr="Magnifying Glass">
                <a:extLst>
                  <a:ext uri="{FF2B5EF4-FFF2-40B4-BE49-F238E27FC236}">
                    <a16:creationId xmlns:a16="http://schemas.microsoft.com/office/drawing/2014/main" id="{0A40170E-175C-49CD-916C-21A3D41B6664}"/>
                  </a:ext>
                </a:extLst>
              </p:cNvPr>
              <p:cNvPicPr>
                <a:picLocks noGrp="1" noRot="1" noChangeAspect="1" noMove="1" noResize="1" noEditPoints="1" noAdjustHandles="1" noChangeArrowheads="1" noChangeShapeType="1" noCrop="1"/>
              </p:cNvPicPr>
              <p:nvPr/>
            </p:nvPicPr>
            <p:blipFill>
              <a:blip r:embed="rId4"/>
              <a:stretch>
                <a:fillRect/>
              </a:stretch>
            </p:blipFill>
            <p:spPr>
              <a:xfrm>
                <a:off x="9870078" y="2911805"/>
                <a:ext cx="2135283" cy="1816709"/>
              </a:xfrm>
              <a:prstGeom prst="rect">
                <a:avLst/>
              </a:prstGeom>
            </p:spPr>
          </p:pic>
        </mc:Fallback>
      </mc:AlternateContent>
    </p:spTree>
    <p:extLst>
      <p:ext uri="{BB962C8B-B14F-4D97-AF65-F5344CB8AC3E}">
        <p14:creationId xmlns:p14="http://schemas.microsoft.com/office/powerpoint/2010/main" val="200431622"/>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BCEA754-1AE5-4D2C-A9A1-83D53509415D}"/>
              </a:ext>
            </a:extLst>
          </p:cNvPr>
          <p:cNvSpPr>
            <a:spLocks noGrp="1"/>
          </p:cNvSpPr>
          <p:nvPr>
            <p:ph type="title"/>
          </p:nvPr>
        </p:nvSpPr>
        <p:spPr>
          <a:xfrm>
            <a:off x="7335520" y="681038"/>
            <a:ext cx="2294480" cy="432000"/>
          </a:xfrm>
        </p:spPr>
        <p:txBody>
          <a:bodyPr/>
          <a:lstStyle/>
          <a:p>
            <a:r>
              <a:rPr lang="en-US" sz="1800" b="1" dirty="0">
                <a:effectLst/>
                <a:latin typeface="Comic Sans MS" panose="030F0702030302020204" pitchFamily="66" charset="0"/>
                <a:ea typeface="Times New Roman" panose="02020603050405020304" pitchFamily="18" charset="0"/>
                <a:cs typeface="Mangal" panose="02040503050203030202" pitchFamily="18" charset="0"/>
              </a:rPr>
              <a:t>What is Net Cat ?</a:t>
            </a:r>
            <a:endParaRPr lang="en-US" dirty="0">
              <a:latin typeface="Comic Sans MS" panose="030F0702030302020204" pitchFamily="66" charset="0"/>
            </a:endParaRPr>
          </a:p>
        </p:txBody>
      </p:sp>
      <p:sp>
        <p:nvSpPr>
          <p:cNvPr id="5" name="Slide Number Placeholder 4">
            <a:extLst>
              <a:ext uri="{FF2B5EF4-FFF2-40B4-BE49-F238E27FC236}">
                <a16:creationId xmlns:a16="http://schemas.microsoft.com/office/drawing/2014/main" id="{EBFAE08F-2329-4EF1-B95E-D919B693F0D4}"/>
              </a:ext>
            </a:extLst>
          </p:cNvPr>
          <p:cNvSpPr>
            <a:spLocks noGrp="1"/>
          </p:cNvSpPr>
          <p:nvPr>
            <p:ph type="sldNum" sz="quarter" idx="33"/>
          </p:nvPr>
        </p:nvSpPr>
        <p:spPr/>
        <p:txBody>
          <a:bodyPr/>
          <a:lstStyle/>
          <a:p>
            <a:fld id="{19B51A1E-902D-48AF-9020-955120F399B6}" type="slidenum">
              <a:rPr lang="en-US" noProof="0" smtClean="0"/>
              <a:pPr/>
              <a:t>18</a:t>
            </a:fld>
            <a:endParaRPr lang="en-US" noProof="0" dirty="0"/>
          </a:p>
        </p:txBody>
      </p:sp>
      <p:sp>
        <p:nvSpPr>
          <p:cNvPr id="7" name="Content Placeholder 6">
            <a:extLst>
              <a:ext uri="{FF2B5EF4-FFF2-40B4-BE49-F238E27FC236}">
                <a16:creationId xmlns:a16="http://schemas.microsoft.com/office/drawing/2014/main" id="{F9BADB9A-9A6F-4405-82B5-373B7AB568A1}"/>
              </a:ext>
            </a:extLst>
          </p:cNvPr>
          <p:cNvSpPr>
            <a:spLocks noGrp="1"/>
          </p:cNvSpPr>
          <p:nvPr>
            <p:ph idx="1"/>
          </p:nvPr>
        </p:nvSpPr>
        <p:spPr>
          <a:xfrm>
            <a:off x="1859280" y="1523999"/>
            <a:ext cx="7770720" cy="4958081"/>
          </a:xfrm>
        </p:spPr>
        <p:txBody>
          <a:bodyPr/>
          <a:lstStyle/>
          <a:p>
            <a:pPr marL="742950" marR="0" lvl="1" indent="-285750" algn="just">
              <a:lnSpc>
                <a:spcPct val="107000"/>
              </a:lnSpc>
              <a:spcBef>
                <a:spcPts val="1200"/>
              </a:spcBef>
              <a:spcAft>
                <a:spcPts val="800"/>
              </a:spcAft>
              <a:buFont typeface="Courier New" panose="02070309020205020404" pitchFamily="49" charset="0"/>
              <a:buChar char="o"/>
            </a:pPr>
            <a:r>
              <a:rPr lang="en-US" sz="1800" dirty="0" err="1">
                <a:effectLst/>
                <a:latin typeface="Comic Sans MS" panose="030F0702030302020204" pitchFamily="66" charset="0"/>
                <a:ea typeface="Times New Roman" panose="02020603050405020304" pitchFamily="18" charset="0"/>
                <a:cs typeface="Mangal" panose="02040503050203030202" pitchFamily="18" charset="0"/>
              </a:rPr>
              <a:t>NetCat</a:t>
            </a:r>
            <a:r>
              <a:rPr lang="en-US" sz="1800" dirty="0">
                <a:effectLst/>
                <a:latin typeface="Comic Sans MS" panose="030F0702030302020204" pitchFamily="66" charset="0"/>
                <a:ea typeface="Times New Roman" panose="02020603050405020304" pitchFamily="18" charset="0"/>
                <a:cs typeface="Mangal" panose="02040503050203030202" pitchFamily="18" charset="0"/>
              </a:rPr>
              <a:t> is a computer networking utility from and writing to network connections using TCP or UDP. The command is designed to be a dependable back-end that can be used directly or easily driven by other programs and scripts. </a:t>
            </a:r>
          </a:p>
          <a:p>
            <a:pPr marL="742950" marR="0" lvl="1" indent="-285750" algn="just">
              <a:lnSpc>
                <a:spcPct val="107000"/>
              </a:lnSpc>
              <a:spcBef>
                <a:spcPts val="1200"/>
              </a:spcBef>
              <a:spcAft>
                <a:spcPts val="800"/>
              </a:spcAft>
              <a:buFont typeface="Courier New" panose="02070309020205020404" pitchFamily="49" charset="0"/>
              <a:buChar char="o"/>
            </a:pPr>
            <a:r>
              <a:rPr lang="en-US" sz="1800" dirty="0" err="1">
                <a:effectLst/>
                <a:latin typeface="Comic Sans MS" panose="030F0702030302020204" pitchFamily="66" charset="0"/>
                <a:ea typeface="Times New Roman" panose="02020603050405020304" pitchFamily="18" charset="0"/>
                <a:cs typeface="Mangal" panose="02040503050203030202" pitchFamily="18" charset="0"/>
              </a:rPr>
              <a:t>NetCat</a:t>
            </a:r>
            <a:r>
              <a:rPr lang="en-US" sz="1800" dirty="0">
                <a:effectLst/>
                <a:latin typeface="Comic Sans MS" panose="030F0702030302020204" pitchFamily="66" charset="0"/>
                <a:ea typeface="Times New Roman" panose="02020603050405020304" pitchFamily="18" charset="0"/>
                <a:cs typeface="Mangal" panose="02040503050203030202" pitchFamily="18" charset="0"/>
              </a:rPr>
              <a:t> is preinstall in “Kali Linux” and in windows with the help of “Nmap” software we can also explore </a:t>
            </a:r>
            <a:r>
              <a:rPr lang="en-US" sz="1800" dirty="0" err="1">
                <a:effectLst/>
                <a:latin typeface="Comic Sans MS" panose="030F0702030302020204" pitchFamily="66" charset="0"/>
                <a:ea typeface="Times New Roman" panose="02020603050405020304" pitchFamily="18" charset="0"/>
                <a:cs typeface="Mangal" panose="02040503050203030202" pitchFamily="18" charset="0"/>
              </a:rPr>
              <a:t>Netcat</a:t>
            </a:r>
            <a:r>
              <a:rPr lang="en-US" sz="1800" dirty="0">
                <a:effectLst/>
                <a:latin typeface="Comic Sans MS" panose="030F0702030302020204" pitchFamily="66" charset="0"/>
                <a:ea typeface="Times New Roman" panose="02020603050405020304" pitchFamily="18" charset="0"/>
                <a:cs typeface="Mangal" panose="02040503050203030202" pitchFamily="18" charset="0"/>
              </a:rPr>
              <a:t>.</a:t>
            </a:r>
          </a:p>
          <a:p>
            <a:pPr marL="742950" marR="0" lvl="1" indent="-285750" algn="just">
              <a:lnSpc>
                <a:spcPct val="107000"/>
              </a:lnSpc>
              <a:spcBef>
                <a:spcPts val="1200"/>
              </a:spcBef>
              <a:spcAft>
                <a:spcPts val="800"/>
              </a:spcAft>
              <a:buFont typeface="Courier New" panose="02070309020205020404" pitchFamily="49" charset="0"/>
              <a:buChar char="o"/>
            </a:pPr>
            <a:r>
              <a:rPr lang="en-US" sz="1800" dirty="0">
                <a:effectLst/>
                <a:latin typeface="Comic Sans MS" panose="030F0702030302020204" pitchFamily="66" charset="0"/>
                <a:ea typeface="Times New Roman" panose="02020603050405020304" pitchFamily="18" charset="0"/>
                <a:cs typeface="Mangal" panose="02040503050203030202" pitchFamily="18" charset="0"/>
              </a:rPr>
              <a:t>With the help of “</a:t>
            </a:r>
            <a:r>
              <a:rPr lang="en-US" sz="1800" dirty="0" err="1">
                <a:effectLst/>
                <a:latin typeface="Comic Sans MS" panose="030F0702030302020204" pitchFamily="66" charset="0"/>
                <a:ea typeface="Times New Roman" panose="02020603050405020304" pitchFamily="18" charset="0"/>
                <a:cs typeface="Mangal" panose="02040503050203030202" pitchFamily="18" charset="0"/>
              </a:rPr>
              <a:t>ncat</a:t>
            </a:r>
            <a:r>
              <a:rPr lang="en-US" sz="1800" dirty="0">
                <a:effectLst/>
                <a:latin typeface="Comic Sans MS" panose="030F0702030302020204" pitchFamily="66" charset="0"/>
                <a:ea typeface="Times New Roman" panose="02020603050405020304" pitchFamily="18" charset="0"/>
                <a:cs typeface="Mangal" panose="02040503050203030202" pitchFamily="18" charset="0"/>
              </a:rPr>
              <a:t>” command we can use “</a:t>
            </a:r>
            <a:r>
              <a:rPr lang="en-US" sz="1800" dirty="0" err="1">
                <a:effectLst/>
                <a:latin typeface="Comic Sans MS" panose="030F0702030302020204" pitchFamily="66" charset="0"/>
                <a:ea typeface="Times New Roman" panose="02020603050405020304" pitchFamily="18" charset="0"/>
                <a:cs typeface="Mangal" panose="02040503050203030202" pitchFamily="18" charset="0"/>
              </a:rPr>
              <a:t>Netcat</a:t>
            </a:r>
            <a:r>
              <a:rPr lang="en-US" sz="1800" dirty="0">
                <a:effectLst/>
                <a:latin typeface="Comic Sans MS" panose="030F0702030302020204" pitchFamily="66" charset="0"/>
                <a:ea typeface="Times New Roman" panose="02020603050405020304" pitchFamily="18" charset="0"/>
                <a:cs typeface="Mangal" panose="02040503050203030202" pitchFamily="18" charset="0"/>
              </a:rPr>
              <a:t>” features. </a:t>
            </a:r>
          </a:p>
          <a:p>
            <a:pPr marL="742950" marR="0" lvl="1" indent="-285750" algn="just">
              <a:lnSpc>
                <a:spcPct val="107000"/>
              </a:lnSpc>
              <a:spcBef>
                <a:spcPts val="1200"/>
              </a:spcBef>
              <a:spcAft>
                <a:spcPts val="800"/>
              </a:spcAft>
              <a:buFont typeface="Courier New" panose="02070309020205020404" pitchFamily="49" charset="0"/>
              <a:buChar char="o"/>
            </a:pPr>
            <a:r>
              <a:rPr lang="en-US" sz="1800" dirty="0" err="1">
                <a:effectLst/>
                <a:latin typeface="Comic Sans MS" panose="030F0702030302020204" pitchFamily="66" charset="0"/>
                <a:ea typeface="Times New Roman" panose="02020603050405020304" pitchFamily="18" charset="0"/>
                <a:cs typeface="Mangal" panose="02040503050203030202" pitchFamily="18" charset="0"/>
              </a:rPr>
              <a:t>Ncat</a:t>
            </a:r>
            <a:r>
              <a:rPr lang="en-US" sz="1800" dirty="0">
                <a:effectLst/>
                <a:latin typeface="Comic Sans MS" panose="030F0702030302020204" pitchFamily="66" charset="0"/>
                <a:ea typeface="Times New Roman" panose="02020603050405020304" pitchFamily="18" charset="0"/>
                <a:cs typeface="Mangal" panose="02040503050203030202" pitchFamily="18" charset="0"/>
              </a:rPr>
              <a:t> is a general – purpose command -line tool for reading, writing, reading and encrypting the data across the network. It aims to be your network “Swiss Army knife”, handling a wide variety of security testing and administration tasks. </a:t>
            </a:r>
            <a:r>
              <a:rPr lang="en-US" sz="1800" dirty="0" err="1">
                <a:effectLst/>
                <a:latin typeface="Comic Sans MS" panose="030F0702030302020204" pitchFamily="66" charset="0"/>
                <a:ea typeface="Times New Roman" panose="02020603050405020304" pitchFamily="18" charset="0"/>
                <a:cs typeface="Mangal" panose="02040503050203030202" pitchFamily="18" charset="0"/>
              </a:rPr>
              <a:t>Ncat</a:t>
            </a:r>
            <a:r>
              <a:rPr lang="en-US" sz="1800" dirty="0">
                <a:effectLst/>
                <a:latin typeface="Comic Sans MS" panose="030F0702030302020204" pitchFamily="66" charset="0"/>
                <a:ea typeface="Times New Roman" panose="02020603050405020304" pitchFamily="18" charset="0"/>
                <a:cs typeface="Mangal" panose="02040503050203030202" pitchFamily="18" charset="0"/>
              </a:rPr>
              <a:t> is suitable for interactive use or as a network-connected back end for other tools.</a:t>
            </a:r>
          </a:p>
          <a:p>
            <a:endParaRPr lang="en-US" dirty="0"/>
          </a:p>
        </p:txBody>
      </p:sp>
      <p:pic>
        <p:nvPicPr>
          <p:cNvPr id="9" name="Picture Placeholder 17" descr="decorative element">
            <a:extLst>
              <a:ext uri="{FF2B5EF4-FFF2-40B4-BE49-F238E27FC236}">
                <a16:creationId xmlns:a16="http://schemas.microsoft.com/office/drawing/2014/main" id="{A165BBF4-B6B6-4799-887F-4DA0EC14173D}"/>
              </a:ext>
            </a:extLst>
          </p:cNvPr>
          <p:cNvPicPr>
            <a:picLocks noChangeAspect="1"/>
          </p:cNvPicPr>
          <p:nvPr/>
        </p:nvPicPr>
        <p:blipFill>
          <a:blip r:embed="rId2">
            <a:extLst>
              <a:ext uri="{28A0092B-C50C-407E-A947-70E740481C1C}">
                <a14:useLocalDpi xmlns:a14="http://schemas.microsoft.com/office/drawing/2010/main" val="0"/>
              </a:ext>
            </a:extLst>
          </a:blip>
          <a:srcRect t="4885" b="4885"/>
          <a:stretch>
            <a:fillRect/>
          </a:stretch>
        </p:blipFill>
        <p:spPr>
          <a:xfrm>
            <a:off x="9980613" y="0"/>
            <a:ext cx="2211387" cy="6191250"/>
          </a:xfrm>
          <a:prstGeom prst="rect">
            <a:avLst/>
          </a:prstGeom>
        </p:spPr>
      </p:pic>
    </p:spTree>
    <p:extLst>
      <p:ext uri="{BB962C8B-B14F-4D97-AF65-F5344CB8AC3E}">
        <p14:creationId xmlns:p14="http://schemas.microsoft.com/office/powerpoint/2010/main" val="3687608942"/>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8F27C0-79CD-4B0B-AC6E-896943BD6DF0}"/>
              </a:ext>
            </a:extLst>
          </p:cNvPr>
          <p:cNvSpPr>
            <a:spLocks noGrp="1"/>
          </p:cNvSpPr>
          <p:nvPr>
            <p:ph type="title"/>
          </p:nvPr>
        </p:nvSpPr>
        <p:spPr/>
        <p:txBody>
          <a:bodyPr/>
          <a:lstStyle/>
          <a:p>
            <a:pPr algn="ctr"/>
            <a:r>
              <a:rPr lang="en-US" dirty="0"/>
              <a:t> </a:t>
            </a:r>
            <a:r>
              <a:rPr lang="en-US" dirty="0">
                <a:latin typeface="Comic Sans MS" panose="030F0702030302020204" pitchFamily="66" charset="0"/>
              </a:rPr>
              <a:t>Local host </a:t>
            </a:r>
          </a:p>
        </p:txBody>
      </p:sp>
      <p:sp>
        <p:nvSpPr>
          <p:cNvPr id="3" name="Slide Number Placeholder 2">
            <a:extLst>
              <a:ext uri="{FF2B5EF4-FFF2-40B4-BE49-F238E27FC236}">
                <a16:creationId xmlns:a16="http://schemas.microsoft.com/office/drawing/2014/main" id="{31D3B8F0-98F7-484F-A51B-9994163E4CCA}"/>
              </a:ext>
            </a:extLst>
          </p:cNvPr>
          <p:cNvSpPr>
            <a:spLocks noGrp="1"/>
          </p:cNvSpPr>
          <p:nvPr>
            <p:ph type="sldNum" sz="quarter" idx="33"/>
          </p:nvPr>
        </p:nvSpPr>
        <p:spPr/>
        <p:txBody>
          <a:bodyPr/>
          <a:lstStyle/>
          <a:p>
            <a:fld id="{19B51A1E-902D-48AF-9020-955120F399B6}" type="slidenum">
              <a:rPr lang="en-US" noProof="0" smtClean="0"/>
              <a:pPr/>
              <a:t>19</a:t>
            </a:fld>
            <a:endParaRPr lang="en-US" noProof="0" dirty="0"/>
          </a:p>
        </p:txBody>
      </p:sp>
      <p:pic>
        <p:nvPicPr>
          <p:cNvPr id="5" name="Content Placeholder 4">
            <a:extLst>
              <a:ext uri="{FF2B5EF4-FFF2-40B4-BE49-F238E27FC236}">
                <a16:creationId xmlns:a16="http://schemas.microsoft.com/office/drawing/2014/main" id="{E9CB16E9-C954-4CEA-8BC7-97754E32F3C0}"/>
              </a:ext>
            </a:extLst>
          </p:cNvPr>
          <p:cNvPicPr>
            <a:picLocks noGrp="1"/>
          </p:cNvPicPr>
          <p:nvPr>
            <p:ph idx="1"/>
          </p:nvPr>
        </p:nvPicPr>
        <p:blipFill rotWithShape="1">
          <a:blip r:embed="rId2"/>
          <a:srcRect b="4584"/>
          <a:stretch/>
        </p:blipFill>
        <p:spPr bwMode="auto">
          <a:xfrm>
            <a:off x="431800" y="1144422"/>
            <a:ext cx="9197975" cy="4934281"/>
          </a:xfrm>
          <a:prstGeom prst="rect">
            <a:avLst/>
          </a:prstGeom>
          <a:ln>
            <a:noFill/>
          </a:ln>
          <a:extLst>
            <a:ext uri="{53640926-AAD7-44D8-BBD7-CCE9431645EC}">
              <a14:shadowObscured xmlns:a14="http://schemas.microsoft.com/office/drawing/2010/main"/>
            </a:ext>
          </a:extLst>
        </p:spPr>
      </p:pic>
      <p:pic>
        <p:nvPicPr>
          <p:cNvPr id="7" name="Picture Placeholder 17" descr="decorative element">
            <a:extLst>
              <a:ext uri="{FF2B5EF4-FFF2-40B4-BE49-F238E27FC236}">
                <a16:creationId xmlns:a16="http://schemas.microsoft.com/office/drawing/2014/main" id="{36DE6CAE-AED6-4DDD-8E82-643E9C1FE121}"/>
              </a:ext>
            </a:extLst>
          </p:cNvPr>
          <p:cNvPicPr>
            <a:picLocks noChangeAspect="1"/>
          </p:cNvPicPr>
          <p:nvPr/>
        </p:nvPicPr>
        <p:blipFill>
          <a:blip r:embed="rId3">
            <a:extLst>
              <a:ext uri="{28A0092B-C50C-407E-A947-70E740481C1C}">
                <a14:useLocalDpi xmlns:a14="http://schemas.microsoft.com/office/drawing/2010/main" val="0"/>
              </a:ext>
            </a:extLst>
          </a:blip>
          <a:srcRect t="4885" b="4885"/>
          <a:stretch>
            <a:fillRect/>
          </a:stretch>
        </p:blipFill>
        <p:spPr>
          <a:xfrm>
            <a:off x="9980613" y="0"/>
            <a:ext cx="2211387" cy="6191250"/>
          </a:xfrm>
          <a:prstGeom prst="rect">
            <a:avLst/>
          </a:prstGeom>
        </p:spPr>
      </p:pic>
    </p:spTree>
    <p:extLst>
      <p:ext uri="{BB962C8B-B14F-4D97-AF65-F5344CB8AC3E}">
        <p14:creationId xmlns:p14="http://schemas.microsoft.com/office/powerpoint/2010/main" val="3934315813"/>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6AFF0F6-2781-4878-954F-356B2A8E1273}"/>
              </a:ext>
            </a:extLst>
          </p:cNvPr>
          <p:cNvSpPr>
            <a:spLocks noGrp="1"/>
          </p:cNvSpPr>
          <p:nvPr>
            <p:ph type="title"/>
          </p:nvPr>
        </p:nvSpPr>
        <p:spPr/>
        <p:txBody>
          <a:bodyPr/>
          <a:lstStyle/>
          <a:p>
            <a:r>
              <a:rPr lang="en-IN" b="1" i="0" dirty="0">
                <a:solidFill>
                  <a:srgbClr val="333333"/>
                </a:solidFill>
                <a:effectLst/>
                <a:latin typeface="Open Sans"/>
              </a:rPr>
              <a:t>Python Nmap Module</a:t>
            </a:r>
            <a:endParaRPr lang="en-US" dirty="0"/>
          </a:p>
        </p:txBody>
      </p:sp>
      <p:sp>
        <p:nvSpPr>
          <p:cNvPr id="6" name="Content Placeholder 5">
            <a:extLst>
              <a:ext uri="{FF2B5EF4-FFF2-40B4-BE49-F238E27FC236}">
                <a16:creationId xmlns:a16="http://schemas.microsoft.com/office/drawing/2014/main" id="{6BCA2291-DB89-47D8-93E6-0EB0D655BFE7}"/>
              </a:ext>
            </a:extLst>
          </p:cNvPr>
          <p:cNvSpPr>
            <a:spLocks noGrp="1"/>
          </p:cNvSpPr>
          <p:nvPr>
            <p:ph sz="half" idx="1"/>
          </p:nvPr>
        </p:nvSpPr>
        <p:spPr>
          <a:xfrm>
            <a:off x="3844031" y="2405849"/>
            <a:ext cx="5785769" cy="3786151"/>
          </a:xfrm>
        </p:spPr>
        <p:txBody>
          <a:bodyPr/>
          <a:lstStyle/>
          <a:p>
            <a:pPr algn="l" fontAlgn="base"/>
            <a:r>
              <a:rPr lang="en-US" b="0" i="0" dirty="0">
                <a:solidFill>
                  <a:srgbClr val="000000"/>
                </a:solidFill>
                <a:effectLst/>
                <a:latin typeface="Comic Sans MS" panose="030F0702030302020204" pitchFamily="66" charset="0"/>
              </a:rPr>
              <a:t>Network Mapper or Nmap is a module in python which is used to create an open port scanner. It is better known as a </a:t>
            </a:r>
            <a:r>
              <a:rPr lang="en-US" b="1" i="0" dirty="0">
                <a:solidFill>
                  <a:srgbClr val="000000"/>
                </a:solidFill>
                <a:effectLst/>
                <a:latin typeface="Comic Sans MS" panose="030F0702030302020204" pitchFamily="66" charset="0"/>
              </a:rPr>
              <a:t>foot-printing or reconnaissance</a:t>
            </a:r>
            <a:r>
              <a:rPr lang="en-US" b="0" i="0" dirty="0">
                <a:solidFill>
                  <a:srgbClr val="000000"/>
                </a:solidFill>
                <a:effectLst/>
                <a:latin typeface="Comic Sans MS" panose="030F0702030302020204" pitchFamily="66" charset="0"/>
              </a:rPr>
              <a:t> tool. Reconnaissance in ethical hacking terms means </a:t>
            </a:r>
            <a:r>
              <a:rPr lang="en-US" b="1" i="0" dirty="0">
                <a:solidFill>
                  <a:srgbClr val="000000"/>
                </a:solidFill>
                <a:effectLst/>
                <a:latin typeface="Comic Sans MS" panose="030F0702030302020204" pitchFamily="66" charset="0"/>
              </a:rPr>
              <a:t>finding information about the target</a:t>
            </a:r>
            <a:r>
              <a:rPr lang="en-US" b="0" i="0" dirty="0">
                <a:solidFill>
                  <a:srgbClr val="000000"/>
                </a:solidFill>
                <a:effectLst/>
                <a:latin typeface="Comic Sans MS" panose="030F0702030302020204" pitchFamily="66" charset="0"/>
              </a:rPr>
              <a:t>. The target can be in the form of a website or IP address.</a:t>
            </a:r>
          </a:p>
          <a:p>
            <a:pPr algn="l" fontAlgn="base"/>
            <a:r>
              <a:rPr lang="en-US" b="0" i="0" dirty="0">
                <a:solidFill>
                  <a:srgbClr val="000000"/>
                </a:solidFill>
                <a:effectLst/>
                <a:latin typeface="Comic Sans MS" panose="030F0702030302020204" pitchFamily="66" charset="0"/>
              </a:rPr>
              <a:t>Information can be the name of the operating system used or characteristics of the network devices. But the primary use of Nmap is to design an open port scanner. An open port scanner is used to scan what all ports are open and what all ports are closed.  </a:t>
            </a:r>
          </a:p>
          <a:p>
            <a:endParaRPr lang="en-IN" dirty="0">
              <a:latin typeface="Comic Sans MS" panose="030F0702030302020204" pitchFamily="66" charset="0"/>
            </a:endParaRPr>
          </a:p>
          <a:p>
            <a:endParaRPr lang="en-US" dirty="0">
              <a:latin typeface="Comic Sans MS" panose="030F0702030302020204" pitchFamily="66" charset="0"/>
            </a:endParaRPr>
          </a:p>
        </p:txBody>
      </p:sp>
      <p:sp>
        <p:nvSpPr>
          <p:cNvPr id="4" name="Slide Number Placeholder 3">
            <a:extLst>
              <a:ext uri="{FF2B5EF4-FFF2-40B4-BE49-F238E27FC236}">
                <a16:creationId xmlns:a16="http://schemas.microsoft.com/office/drawing/2014/main" id="{01791C02-4EBC-4162-85A3-3E0305E176EA}"/>
              </a:ext>
            </a:extLst>
          </p:cNvPr>
          <p:cNvSpPr>
            <a:spLocks noGrp="1"/>
          </p:cNvSpPr>
          <p:nvPr>
            <p:ph type="sldNum" sz="quarter" idx="34"/>
          </p:nvPr>
        </p:nvSpPr>
        <p:spPr/>
        <p:txBody>
          <a:bodyPr/>
          <a:lstStyle/>
          <a:p>
            <a:fld id="{19B51A1E-902D-48AF-9020-955120F399B6}" type="slidenum">
              <a:rPr lang="en-US" noProof="0" smtClean="0"/>
              <a:pPr/>
              <a:t>2</a:t>
            </a:fld>
            <a:endParaRPr lang="en-US" noProof="0" dirty="0"/>
          </a:p>
        </p:txBody>
      </p:sp>
      <p:pic>
        <p:nvPicPr>
          <p:cNvPr id="10" name="Picture Placeholder 17" descr="decorative element">
            <a:extLst>
              <a:ext uri="{FF2B5EF4-FFF2-40B4-BE49-F238E27FC236}">
                <a16:creationId xmlns:a16="http://schemas.microsoft.com/office/drawing/2014/main" id="{AD5CBC3B-7C25-48DF-A338-0DE929BEBDCD}"/>
              </a:ext>
            </a:extLst>
          </p:cNvPr>
          <p:cNvPicPr>
            <a:picLocks noGrp="1" noChangeAspect="1"/>
          </p:cNvPicPr>
          <p:nvPr>
            <p:ph type="pic" sz="quarter" idx="33"/>
          </p:nvPr>
        </p:nvPicPr>
        <p:blipFill rotWithShape="1">
          <a:blip r:embed="rId2">
            <a:extLst>
              <a:ext uri="{28A0092B-C50C-407E-A947-70E740481C1C}">
                <a14:useLocalDpi xmlns:a14="http://schemas.microsoft.com/office/drawing/2010/main" val="0"/>
              </a:ext>
            </a:extLst>
          </a:blip>
          <a:srcRect t="4885" b="4885"/>
          <a:stretch/>
        </p:blipFill>
        <p:spPr>
          <a:prstGeom prst="rect">
            <a:avLst/>
          </a:prstGeom>
        </p:spPr>
      </p:pic>
      <p:pic>
        <p:nvPicPr>
          <p:cNvPr id="14" name="Graphic 13" descr="Research">
            <a:extLst>
              <a:ext uri="{FF2B5EF4-FFF2-40B4-BE49-F238E27FC236}">
                <a16:creationId xmlns:a16="http://schemas.microsoft.com/office/drawing/2014/main" id="{10C867FF-C3F0-4A6A-8EA9-AED855942ED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386831" y="1491449"/>
            <a:ext cx="914400" cy="914400"/>
          </a:xfrm>
          <a:prstGeom prst="rect">
            <a:avLst/>
          </a:prstGeom>
        </p:spPr>
      </p:pic>
    </p:spTree>
    <p:extLst>
      <p:ext uri="{BB962C8B-B14F-4D97-AF65-F5344CB8AC3E}">
        <p14:creationId xmlns:p14="http://schemas.microsoft.com/office/powerpoint/2010/main" val="746155046"/>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4482A2-AA48-4CAC-9824-84B74DC68F08}"/>
              </a:ext>
            </a:extLst>
          </p:cNvPr>
          <p:cNvSpPr>
            <a:spLocks noGrp="1"/>
          </p:cNvSpPr>
          <p:nvPr>
            <p:ph type="title"/>
          </p:nvPr>
        </p:nvSpPr>
        <p:spPr/>
        <p:txBody>
          <a:bodyPr/>
          <a:lstStyle/>
          <a:p>
            <a:pPr algn="ctr"/>
            <a:r>
              <a:rPr lang="en-US" dirty="0">
                <a:latin typeface="Comic Sans MS" panose="030F0702030302020204" pitchFamily="66" charset="0"/>
              </a:rPr>
              <a:t>Server Client</a:t>
            </a:r>
          </a:p>
        </p:txBody>
      </p:sp>
      <p:sp>
        <p:nvSpPr>
          <p:cNvPr id="3" name="Slide Number Placeholder 2">
            <a:extLst>
              <a:ext uri="{FF2B5EF4-FFF2-40B4-BE49-F238E27FC236}">
                <a16:creationId xmlns:a16="http://schemas.microsoft.com/office/drawing/2014/main" id="{BBBBFF1C-E377-4185-BA29-78F2A18C65B4}"/>
              </a:ext>
            </a:extLst>
          </p:cNvPr>
          <p:cNvSpPr>
            <a:spLocks noGrp="1"/>
          </p:cNvSpPr>
          <p:nvPr>
            <p:ph type="sldNum" sz="quarter" idx="33"/>
          </p:nvPr>
        </p:nvSpPr>
        <p:spPr/>
        <p:txBody>
          <a:bodyPr/>
          <a:lstStyle/>
          <a:p>
            <a:fld id="{19B51A1E-902D-48AF-9020-955120F399B6}" type="slidenum">
              <a:rPr lang="en-US" noProof="0" smtClean="0"/>
              <a:pPr/>
              <a:t>20</a:t>
            </a:fld>
            <a:endParaRPr lang="en-US" noProof="0" dirty="0"/>
          </a:p>
        </p:txBody>
      </p:sp>
      <p:pic>
        <p:nvPicPr>
          <p:cNvPr id="6" name="Content Placeholder 5">
            <a:extLst>
              <a:ext uri="{FF2B5EF4-FFF2-40B4-BE49-F238E27FC236}">
                <a16:creationId xmlns:a16="http://schemas.microsoft.com/office/drawing/2014/main" id="{065A88F0-0C26-44B8-97CC-AC32DB66206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76525" y="4145280"/>
            <a:ext cx="8381171" cy="2140984"/>
          </a:xfrm>
        </p:spPr>
      </p:pic>
      <p:pic>
        <p:nvPicPr>
          <p:cNvPr id="8" name="Picture 7">
            <a:extLst>
              <a:ext uri="{FF2B5EF4-FFF2-40B4-BE49-F238E27FC236}">
                <a16:creationId xmlns:a16="http://schemas.microsoft.com/office/drawing/2014/main" id="{5B81FCF4-8CF2-42D4-83AF-1649F9A1DCC9}"/>
              </a:ext>
            </a:extLst>
          </p:cNvPr>
          <p:cNvPicPr>
            <a:picLocks noChangeAspect="1"/>
          </p:cNvPicPr>
          <p:nvPr/>
        </p:nvPicPr>
        <p:blipFill>
          <a:blip r:embed="rId3"/>
          <a:stretch>
            <a:fillRect/>
          </a:stretch>
        </p:blipFill>
        <p:spPr>
          <a:xfrm>
            <a:off x="432000" y="1377871"/>
            <a:ext cx="4419983" cy="1806097"/>
          </a:xfrm>
          <a:prstGeom prst="rect">
            <a:avLst/>
          </a:prstGeom>
        </p:spPr>
      </p:pic>
      <p:pic>
        <p:nvPicPr>
          <p:cNvPr id="10" name="Picture Placeholder 17" descr="decorative element">
            <a:extLst>
              <a:ext uri="{FF2B5EF4-FFF2-40B4-BE49-F238E27FC236}">
                <a16:creationId xmlns:a16="http://schemas.microsoft.com/office/drawing/2014/main" id="{F4E061C4-3324-48EC-ACE7-F8676381FB5C}"/>
              </a:ext>
            </a:extLst>
          </p:cNvPr>
          <p:cNvPicPr>
            <a:picLocks noChangeAspect="1"/>
          </p:cNvPicPr>
          <p:nvPr/>
        </p:nvPicPr>
        <p:blipFill>
          <a:blip r:embed="rId4">
            <a:extLst>
              <a:ext uri="{28A0092B-C50C-407E-A947-70E740481C1C}">
                <a14:useLocalDpi xmlns:a14="http://schemas.microsoft.com/office/drawing/2010/main" val="0"/>
              </a:ext>
            </a:extLst>
          </a:blip>
          <a:srcRect t="4885" b="4885"/>
          <a:stretch>
            <a:fillRect/>
          </a:stretch>
        </p:blipFill>
        <p:spPr>
          <a:xfrm>
            <a:off x="9980613" y="0"/>
            <a:ext cx="2211387" cy="6191250"/>
          </a:xfrm>
          <a:prstGeom prst="rect">
            <a:avLst/>
          </a:prstGeom>
        </p:spPr>
      </p:pic>
    </p:spTree>
    <p:extLst>
      <p:ext uri="{BB962C8B-B14F-4D97-AF65-F5344CB8AC3E}">
        <p14:creationId xmlns:p14="http://schemas.microsoft.com/office/powerpoint/2010/main" val="1297104951"/>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046DC4-67CE-4648-B92D-2F02B5359972}"/>
              </a:ext>
            </a:extLst>
          </p:cNvPr>
          <p:cNvSpPr>
            <a:spLocks noGrp="1"/>
          </p:cNvSpPr>
          <p:nvPr>
            <p:ph type="title"/>
          </p:nvPr>
        </p:nvSpPr>
        <p:spPr/>
        <p:txBody>
          <a:bodyPr/>
          <a:lstStyle/>
          <a:p>
            <a:pPr algn="ctr"/>
            <a:r>
              <a:rPr lang="en-US" dirty="0">
                <a:latin typeface="Comic Sans MS" panose="030F0702030302020204" pitchFamily="66" charset="0"/>
              </a:rPr>
              <a:t>Data transfer </a:t>
            </a:r>
          </a:p>
        </p:txBody>
      </p:sp>
      <p:sp>
        <p:nvSpPr>
          <p:cNvPr id="3" name="Slide Number Placeholder 2">
            <a:extLst>
              <a:ext uri="{FF2B5EF4-FFF2-40B4-BE49-F238E27FC236}">
                <a16:creationId xmlns:a16="http://schemas.microsoft.com/office/drawing/2014/main" id="{825D3149-DF49-49C4-B2A9-6561C3995AEC}"/>
              </a:ext>
            </a:extLst>
          </p:cNvPr>
          <p:cNvSpPr>
            <a:spLocks noGrp="1"/>
          </p:cNvSpPr>
          <p:nvPr>
            <p:ph type="sldNum" sz="quarter" idx="33"/>
          </p:nvPr>
        </p:nvSpPr>
        <p:spPr/>
        <p:txBody>
          <a:bodyPr/>
          <a:lstStyle/>
          <a:p>
            <a:fld id="{19B51A1E-902D-48AF-9020-955120F399B6}" type="slidenum">
              <a:rPr lang="en-US" noProof="0" smtClean="0"/>
              <a:pPr/>
              <a:t>21</a:t>
            </a:fld>
            <a:endParaRPr lang="en-US" noProof="0" dirty="0"/>
          </a:p>
        </p:txBody>
      </p:sp>
      <p:pic>
        <p:nvPicPr>
          <p:cNvPr id="6" name="Content Placeholder 5">
            <a:extLst>
              <a:ext uri="{FF2B5EF4-FFF2-40B4-BE49-F238E27FC236}">
                <a16:creationId xmlns:a16="http://schemas.microsoft.com/office/drawing/2014/main" id="{CE6E0B93-584C-476D-9EFA-385C7BF819C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279626" y="2330704"/>
            <a:ext cx="5054612" cy="3850323"/>
          </a:xfrm>
        </p:spPr>
      </p:pic>
      <p:pic>
        <p:nvPicPr>
          <p:cNvPr id="8" name="Picture 7">
            <a:extLst>
              <a:ext uri="{FF2B5EF4-FFF2-40B4-BE49-F238E27FC236}">
                <a16:creationId xmlns:a16="http://schemas.microsoft.com/office/drawing/2014/main" id="{B41C29E4-C95C-4F46-B4D2-ADB72867191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754" y="1286256"/>
            <a:ext cx="5207872" cy="3943558"/>
          </a:xfrm>
          <a:prstGeom prst="rect">
            <a:avLst/>
          </a:prstGeom>
        </p:spPr>
      </p:pic>
    </p:spTree>
    <p:extLst>
      <p:ext uri="{BB962C8B-B14F-4D97-AF65-F5344CB8AC3E}">
        <p14:creationId xmlns:p14="http://schemas.microsoft.com/office/powerpoint/2010/main" val="1470999604"/>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B9653-AB89-492E-80A1-1446B60F1886}"/>
              </a:ext>
            </a:extLst>
          </p:cNvPr>
          <p:cNvSpPr>
            <a:spLocks noGrp="1"/>
          </p:cNvSpPr>
          <p:nvPr>
            <p:ph type="title"/>
          </p:nvPr>
        </p:nvSpPr>
        <p:spPr/>
        <p:txBody>
          <a:bodyPr/>
          <a:lstStyle/>
          <a:p>
            <a:pPr algn="ctr"/>
            <a:r>
              <a:rPr lang="en-US" dirty="0"/>
              <a:t> </a:t>
            </a:r>
            <a:r>
              <a:rPr lang="en-US" dirty="0">
                <a:latin typeface="Comic Sans MS" panose="030F0702030302020204" pitchFamily="66" charset="0"/>
              </a:rPr>
              <a:t>Communication </a:t>
            </a:r>
          </a:p>
        </p:txBody>
      </p:sp>
      <p:sp>
        <p:nvSpPr>
          <p:cNvPr id="3" name="Slide Number Placeholder 2">
            <a:extLst>
              <a:ext uri="{FF2B5EF4-FFF2-40B4-BE49-F238E27FC236}">
                <a16:creationId xmlns:a16="http://schemas.microsoft.com/office/drawing/2014/main" id="{225FF3CE-9479-4E0C-AE8D-3BA4D4909B54}"/>
              </a:ext>
            </a:extLst>
          </p:cNvPr>
          <p:cNvSpPr>
            <a:spLocks noGrp="1"/>
          </p:cNvSpPr>
          <p:nvPr>
            <p:ph type="sldNum" sz="quarter" idx="33"/>
          </p:nvPr>
        </p:nvSpPr>
        <p:spPr/>
        <p:txBody>
          <a:bodyPr/>
          <a:lstStyle/>
          <a:p>
            <a:fld id="{19B51A1E-902D-48AF-9020-955120F399B6}" type="slidenum">
              <a:rPr lang="en-US" noProof="0" smtClean="0"/>
              <a:pPr/>
              <a:t>22</a:t>
            </a:fld>
            <a:endParaRPr lang="en-US" noProof="0" dirty="0"/>
          </a:p>
        </p:txBody>
      </p:sp>
      <p:pic>
        <p:nvPicPr>
          <p:cNvPr id="6" name="Content Placeholder 5">
            <a:extLst>
              <a:ext uri="{FF2B5EF4-FFF2-40B4-BE49-F238E27FC236}">
                <a16:creationId xmlns:a16="http://schemas.microsoft.com/office/drawing/2014/main" id="{5DB8215D-874D-4563-BEAE-57FC5C4B90DC}"/>
              </a:ext>
            </a:extLst>
          </p:cNvPr>
          <p:cNvPicPr>
            <a:picLocks noGrp="1" noChangeAspect="1"/>
          </p:cNvPicPr>
          <p:nvPr>
            <p:ph idx="1"/>
          </p:nvPr>
        </p:nvPicPr>
        <p:blipFill>
          <a:blip r:embed="rId2"/>
          <a:stretch>
            <a:fillRect/>
          </a:stretch>
        </p:blipFill>
        <p:spPr>
          <a:xfrm>
            <a:off x="431776" y="1310640"/>
            <a:ext cx="9518414" cy="4884449"/>
          </a:xfrm>
        </p:spPr>
      </p:pic>
      <p:pic>
        <p:nvPicPr>
          <p:cNvPr id="8" name="Picture Placeholder 17" descr="decorative element">
            <a:extLst>
              <a:ext uri="{FF2B5EF4-FFF2-40B4-BE49-F238E27FC236}">
                <a16:creationId xmlns:a16="http://schemas.microsoft.com/office/drawing/2014/main" id="{03E4C751-CD15-44D7-8C5C-7B88B677FB97}"/>
              </a:ext>
            </a:extLst>
          </p:cNvPr>
          <p:cNvPicPr>
            <a:picLocks noChangeAspect="1"/>
          </p:cNvPicPr>
          <p:nvPr/>
        </p:nvPicPr>
        <p:blipFill>
          <a:blip r:embed="rId3">
            <a:extLst>
              <a:ext uri="{28A0092B-C50C-407E-A947-70E740481C1C}">
                <a14:useLocalDpi xmlns:a14="http://schemas.microsoft.com/office/drawing/2010/main" val="0"/>
              </a:ext>
            </a:extLst>
          </a:blip>
          <a:srcRect t="4885" b="4885"/>
          <a:stretch>
            <a:fillRect/>
          </a:stretch>
        </p:blipFill>
        <p:spPr>
          <a:xfrm>
            <a:off x="9980613" y="0"/>
            <a:ext cx="2211387" cy="6191250"/>
          </a:xfrm>
          <a:prstGeom prst="rect">
            <a:avLst/>
          </a:prstGeom>
        </p:spPr>
      </p:pic>
    </p:spTree>
    <p:extLst>
      <p:ext uri="{BB962C8B-B14F-4D97-AF65-F5344CB8AC3E}">
        <p14:creationId xmlns:p14="http://schemas.microsoft.com/office/powerpoint/2010/main" val="3350521590"/>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Placeholder 17" descr="decorative element">
            <a:extLst>
              <a:ext uri="{FF2B5EF4-FFF2-40B4-BE49-F238E27FC236}">
                <a16:creationId xmlns:a16="http://schemas.microsoft.com/office/drawing/2014/main" id="{4FC59329-2EE8-904A-9303-B73C02AB74D4}"/>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a:stretch>
            <a:fillRect/>
          </a:stretch>
        </p:blipFill>
        <p:spPr>
          <a:xfrm>
            <a:off x="69273" y="63691"/>
            <a:ext cx="9911201" cy="6727346"/>
          </a:xfrm>
        </p:spPr>
      </p:pic>
      <p:sp>
        <p:nvSpPr>
          <p:cNvPr id="14" name="Rectangle 13">
            <a:extLst>
              <a:ext uri="{FF2B5EF4-FFF2-40B4-BE49-F238E27FC236}">
                <a16:creationId xmlns:a16="http://schemas.microsoft.com/office/drawing/2014/main" id="{7E067C8F-5267-7147-B398-AD99FAB4105A}"/>
              </a:ext>
              <a:ext uri="{C183D7F6-B498-43B3-948B-1728B52AA6E4}">
                <adec:decorative xmlns:adec="http://schemas.microsoft.com/office/drawing/2017/decorative" val="1"/>
              </a:ext>
            </a:extLst>
          </p:cNvPr>
          <p:cNvSpPr/>
          <p:nvPr/>
        </p:nvSpPr>
        <p:spPr>
          <a:xfrm>
            <a:off x="69273" y="63691"/>
            <a:ext cx="9911201" cy="6727345"/>
          </a:xfrm>
          <a:prstGeom prst="rect">
            <a:avLst/>
          </a:prstGeom>
          <a:solidFill>
            <a:schemeClr val="tx1">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a:extLst>
              <a:ext uri="{FF2B5EF4-FFF2-40B4-BE49-F238E27FC236}">
                <a16:creationId xmlns:a16="http://schemas.microsoft.com/office/drawing/2014/main" id="{200B3D2B-613A-41BE-987D-E6A1324B456D}"/>
              </a:ext>
            </a:extLst>
          </p:cNvPr>
          <p:cNvSpPr>
            <a:spLocks noGrp="1"/>
          </p:cNvSpPr>
          <p:nvPr>
            <p:ph type="ctrTitle"/>
          </p:nvPr>
        </p:nvSpPr>
        <p:spPr>
          <a:xfrm>
            <a:off x="-71120" y="3820160"/>
            <a:ext cx="7326098" cy="1885646"/>
          </a:xfrm>
        </p:spPr>
        <p:txBody>
          <a:bodyPr/>
          <a:lstStyle/>
          <a:p>
            <a:pPr marL="685800" indent="-685800" algn="ctr">
              <a:buFont typeface="Courier New" panose="02070309020205020404" pitchFamily="49" charset="0"/>
              <a:buChar char="o"/>
            </a:pPr>
            <a:r>
              <a:rPr lang="en-US" sz="4500" dirty="0">
                <a:solidFill>
                  <a:schemeClr val="accent1">
                    <a:lumMod val="40000"/>
                    <a:lumOff val="60000"/>
                  </a:schemeClr>
                </a:solidFill>
                <a:latin typeface="Comic Sans MS" panose="030F0702030302020204" pitchFamily="66" charset="0"/>
              </a:rPr>
              <a:t>Scapy With Python</a:t>
            </a:r>
          </a:p>
        </p:txBody>
      </p:sp>
      <p:sp>
        <p:nvSpPr>
          <p:cNvPr id="5" name="Slide Number Placeholder 4">
            <a:extLst>
              <a:ext uri="{FF2B5EF4-FFF2-40B4-BE49-F238E27FC236}">
                <a16:creationId xmlns:a16="http://schemas.microsoft.com/office/drawing/2014/main" id="{F6964141-6F81-4947-A236-746D94ED3F6F}"/>
              </a:ext>
            </a:extLst>
          </p:cNvPr>
          <p:cNvSpPr>
            <a:spLocks noGrp="1"/>
          </p:cNvSpPr>
          <p:nvPr>
            <p:ph type="sldNum" sz="quarter" idx="11"/>
          </p:nvPr>
        </p:nvSpPr>
        <p:spPr/>
        <p:txBody>
          <a:bodyPr/>
          <a:lstStyle/>
          <a:p>
            <a:fld id="{19B51A1E-902D-48AF-9020-955120F399B6}" type="slidenum">
              <a:rPr lang="en-US" smtClean="0"/>
              <a:pPr/>
              <a:t>23</a:t>
            </a:fld>
            <a:endParaRPr lang="en-US" dirty="0"/>
          </a:p>
        </p:txBody>
      </p:sp>
      <p:pic>
        <p:nvPicPr>
          <p:cNvPr id="7" name="Picture Placeholder 17" descr="decorative element">
            <a:extLst>
              <a:ext uri="{FF2B5EF4-FFF2-40B4-BE49-F238E27FC236}">
                <a16:creationId xmlns:a16="http://schemas.microsoft.com/office/drawing/2014/main" id="{5027EAC1-EEF4-4F8F-8640-B72AC0C35BCB}"/>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a:off x="9980476" y="0"/>
            <a:ext cx="2211524" cy="6205491"/>
          </a:xfrm>
          <a:prstGeom prst="rect">
            <a:avLst/>
          </a:prstGeom>
          <a:solidFill>
            <a:schemeClr val="tx1">
              <a:lumMod val="75000"/>
              <a:lumOff val="25000"/>
            </a:schemeClr>
          </a:solidFill>
        </p:spPr>
      </p:pic>
    </p:spTree>
    <p:extLst>
      <p:ext uri="{BB962C8B-B14F-4D97-AF65-F5344CB8AC3E}">
        <p14:creationId xmlns:p14="http://schemas.microsoft.com/office/powerpoint/2010/main" val="4040340759"/>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149281DC-CC20-482A-98B2-84F78D9523B3}"/>
              </a:ext>
            </a:extLst>
          </p:cNvPr>
          <p:cNvSpPr>
            <a:spLocks noGrp="1"/>
          </p:cNvSpPr>
          <p:nvPr>
            <p:ph type="title"/>
          </p:nvPr>
        </p:nvSpPr>
        <p:spPr/>
        <p:txBody>
          <a:bodyPr/>
          <a:lstStyle/>
          <a:p>
            <a:r>
              <a:rPr lang="en-US" dirty="0">
                <a:latin typeface="Comic Sans MS" panose="030F0702030302020204" pitchFamily="66" charset="0"/>
              </a:rPr>
              <a:t>What is Scapy ?</a:t>
            </a:r>
          </a:p>
        </p:txBody>
      </p:sp>
      <p:sp>
        <p:nvSpPr>
          <p:cNvPr id="8" name="Text Placeholder 7">
            <a:extLst>
              <a:ext uri="{FF2B5EF4-FFF2-40B4-BE49-F238E27FC236}">
                <a16:creationId xmlns:a16="http://schemas.microsoft.com/office/drawing/2014/main" id="{E41B4AE5-589D-477D-B012-F757E8E11317}"/>
              </a:ext>
            </a:extLst>
          </p:cNvPr>
          <p:cNvSpPr>
            <a:spLocks noGrp="1"/>
          </p:cNvSpPr>
          <p:nvPr>
            <p:ph type="body" sz="quarter" idx="32"/>
          </p:nvPr>
        </p:nvSpPr>
        <p:spPr/>
        <p:txBody>
          <a:bodyPr/>
          <a:lstStyle/>
          <a:p>
            <a:r>
              <a:rPr lang="en-US" dirty="0"/>
              <a:t> </a:t>
            </a:r>
          </a:p>
        </p:txBody>
      </p:sp>
      <p:sp>
        <p:nvSpPr>
          <p:cNvPr id="7" name="Content Placeholder 6">
            <a:extLst>
              <a:ext uri="{FF2B5EF4-FFF2-40B4-BE49-F238E27FC236}">
                <a16:creationId xmlns:a16="http://schemas.microsoft.com/office/drawing/2014/main" id="{A79A0803-FEC8-4A43-9892-AF110B5797CE}"/>
              </a:ext>
            </a:extLst>
          </p:cNvPr>
          <p:cNvSpPr>
            <a:spLocks noGrp="1"/>
          </p:cNvSpPr>
          <p:nvPr>
            <p:ph sz="half" idx="1"/>
          </p:nvPr>
        </p:nvSpPr>
        <p:spPr>
          <a:xfrm>
            <a:off x="2562201" y="2479040"/>
            <a:ext cx="7067599" cy="3712960"/>
          </a:xfrm>
        </p:spPr>
        <p:txBody>
          <a:bodyPr/>
          <a:lstStyle/>
          <a:p>
            <a:r>
              <a:rPr lang="en-US" sz="2000" dirty="0">
                <a:latin typeface="Comic Sans MS" panose="030F0702030302020204" pitchFamily="66" charset="0"/>
              </a:rPr>
              <a:t>Scapy is a Python program that enables the user to send, sniff and dissect and forge network packets. This capability allows construction of tools that can probe, scan or attack networks.</a:t>
            </a:r>
          </a:p>
          <a:p>
            <a:pPr>
              <a:buNone/>
            </a:pPr>
            <a:endParaRPr lang="en-US" sz="2000" dirty="0">
              <a:latin typeface="Comic Sans MS" panose="030F0702030302020204" pitchFamily="66" charset="0"/>
            </a:endParaRPr>
          </a:p>
          <a:p>
            <a:r>
              <a:rPr lang="en-US" sz="2000" dirty="0">
                <a:latin typeface="Comic Sans MS" panose="030F0702030302020204" pitchFamily="66" charset="0"/>
              </a:rPr>
              <a:t>Scapy is a powerful interactive packet manipulation program. It is able to forge or decode packets of a wide number of protocols, send them on the wire, capture them, match requests and replies, and much more.</a:t>
            </a:r>
          </a:p>
          <a:p>
            <a:endParaRPr lang="en-US" sz="2000" dirty="0">
              <a:latin typeface="Comic Sans MS" panose="030F0702030302020204" pitchFamily="66" charset="0"/>
            </a:endParaRPr>
          </a:p>
          <a:p>
            <a:endParaRPr lang="en-US" sz="2000" dirty="0">
              <a:latin typeface="Comic Sans MS" panose="030F0702030302020204" pitchFamily="66" charset="0"/>
            </a:endParaRPr>
          </a:p>
        </p:txBody>
      </p:sp>
      <p:sp>
        <p:nvSpPr>
          <p:cNvPr id="5" name="Slide Number Placeholder 4">
            <a:extLst>
              <a:ext uri="{FF2B5EF4-FFF2-40B4-BE49-F238E27FC236}">
                <a16:creationId xmlns:a16="http://schemas.microsoft.com/office/drawing/2014/main" id="{89BDA010-16B3-43C5-A0BC-B4600C8EBB8D}"/>
              </a:ext>
            </a:extLst>
          </p:cNvPr>
          <p:cNvSpPr>
            <a:spLocks noGrp="1"/>
          </p:cNvSpPr>
          <p:nvPr>
            <p:ph type="sldNum" sz="quarter" idx="34"/>
          </p:nvPr>
        </p:nvSpPr>
        <p:spPr/>
        <p:txBody>
          <a:bodyPr/>
          <a:lstStyle/>
          <a:p>
            <a:fld id="{19B51A1E-902D-48AF-9020-955120F399B6}" type="slidenum">
              <a:rPr lang="en-US" noProof="0" smtClean="0"/>
              <a:pPr/>
              <a:t>24</a:t>
            </a:fld>
            <a:endParaRPr lang="en-US" noProof="0" dirty="0"/>
          </a:p>
        </p:txBody>
      </p:sp>
      <p:pic>
        <p:nvPicPr>
          <p:cNvPr id="10" name="Picture Placeholder 17" descr="decorative element">
            <a:extLst>
              <a:ext uri="{FF2B5EF4-FFF2-40B4-BE49-F238E27FC236}">
                <a16:creationId xmlns:a16="http://schemas.microsoft.com/office/drawing/2014/main" id="{78CE2DF2-DC43-4858-83C5-59C03C4CF11E}"/>
              </a:ext>
            </a:extLst>
          </p:cNvPr>
          <p:cNvPicPr>
            <a:picLocks noGrp="1" noChangeAspect="1"/>
          </p:cNvPicPr>
          <p:nvPr>
            <p:ph type="pic" sz="quarter" idx="33"/>
          </p:nvPr>
        </p:nvPicPr>
        <p:blipFill>
          <a:blip r:embed="rId2">
            <a:extLst>
              <a:ext uri="{28A0092B-C50C-407E-A947-70E740481C1C}">
                <a14:useLocalDpi xmlns:a14="http://schemas.microsoft.com/office/drawing/2010/main" val="0"/>
              </a:ext>
            </a:extLst>
          </a:blip>
          <a:srcRect t="57" b="57"/>
          <a:stretch>
            <a:fillRect/>
          </a:stretch>
        </p:blipFill>
        <p:spPr>
          <a:xfrm>
            <a:off x="9980613" y="0"/>
            <a:ext cx="2211387" cy="6191250"/>
          </a:xfrm>
        </p:spPr>
      </p:pic>
      <p:pic>
        <p:nvPicPr>
          <p:cNvPr id="18" name="Graphic 17" descr="Web design">
            <a:extLst>
              <a:ext uri="{FF2B5EF4-FFF2-40B4-BE49-F238E27FC236}">
                <a16:creationId xmlns:a16="http://schemas.microsoft.com/office/drawing/2014/main" id="{B70EE5F6-8CAA-4CA5-8802-F9AD9CCD75F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22646" y="3765310"/>
            <a:ext cx="772560" cy="772560"/>
          </a:xfrm>
          <a:prstGeom prst="rect">
            <a:avLst/>
          </a:prstGeom>
        </p:spPr>
      </p:pic>
    </p:spTree>
    <p:extLst>
      <p:ext uri="{BB962C8B-B14F-4D97-AF65-F5344CB8AC3E}">
        <p14:creationId xmlns:p14="http://schemas.microsoft.com/office/powerpoint/2010/main" val="2128911943"/>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BAA3AFB-ECF3-4FBE-8112-BDE892D0BE35}"/>
              </a:ext>
            </a:extLst>
          </p:cNvPr>
          <p:cNvSpPr>
            <a:spLocks noGrp="1"/>
          </p:cNvSpPr>
          <p:nvPr>
            <p:ph type="title"/>
          </p:nvPr>
        </p:nvSpPr>
        <p:spPr>
          <a:xfrm>
            <a:off x="4795563" y="666000"/>
            <a:ext cx="5184913" cy="432000"/>
          </a:xfrm>
        </p:spPr>
        <p:txBody>
          <a:bodyPr/>
          <a:lstStyle/>
          <a:p>
            <a:r>
              <a:rPr lang="en-US" dirty="0">
                <a:latin typeface="Comic Sans MS" panose="030F0702030302020204" pitchFamily="66" charset="0"/>
              </a:rPr>
              <a:t>Why learn Scapy ??</a:t>
            </a:r>
          </a:p>
        </p:txBody>
      </p:sp>
      <p:sp>
        <p:nvSpPr>
          <p:cNvPr id="4" name="Text Placeholder 3">
            <a:extLst>
              <a:ext uri="{FF2B5EF4-FFF2-40B4-BE49-F238E27FC236}">
                <a16:creationId xmlns:a16="http://schemas.microsoft.com/office/drawing/2014/main" id="{08B57431-3DE6-4D75-87ED-893771334D77}"/>
              </a:ext>
            </a:extLst>
          </p:cNvPr>
          <p:cNvSpPr>
            <a:spLocks noGrp="1"/>
          </p:cNvSpPr>
          <p:nvPr>
            <p:ph type="body" sz="quarter" idx="32"/>
          </p:nvPr>
        </p:nvSpPr>
        <p:spPr/>
        <p:txBody>
          <a:bodyPr/>
          <a:lstStyle/>
          <a:p>
            <a:r>
              <a:rPr lang="en-US" dirty="0"/>
              <a:t> </a:t>
            </a:r>
          </a:p>
        </p:txBody>
      </p:sp>
      <p:sp>
        <p:nvSpPr>
          <p:cNvPr id="5" name="Content Placeholder 4">
            <a:extLst>
              <a:ext uri="{FF2B5EF4-FFF2-40B4-BE49-F238E27FC236}">
                <a16:creationId xmlns:a16="http://schemas.microsoft.com/office/drawing/2014/main" id="{FB7C03DC-E6E0-4DE1-B5DE-540C6CF4ABD1}"/>
              </a:ext>
            </a:extLst>
          </p:cNvPr>
          <p:cNvSpPr>
            <a:spLocks noGrp="1"/>
          </p:cNvSpPr>
          <p:nvPr>
            <p:ph sz="half" idx="1"/>
          </p:nvPr>
        </p:nvSpPr>
        <p:spPr>
          <a:xfrm>
            <a:off x="2382676" y="1557020"/>
            <a:ext cx="7597800" cy="4844730"/>
          </a:xfrm>
        </p:spPr>
        <p:txBody>
          <a:bodyPr/>
          <a:lstStyle/>
          <a:p>
            <a:r>
              <a:rPr lang="en-US" sz="2200" dirty="0">
                <a:latin typeface="Comic Sans MS" panose="030F0702030302020204" pitchFamily="66" charset="0"/>
              </a:rPr>
              <a:t>It provides us with a lot more functionalities than any other tool or module. Here are some of its features:</a:t>
            </a:r>
          </a:p>
          <a:p>
            <a:pPr>
              <a:buNone/>
            </a:pPr>
            <a:endParaRPr lang="en-US" sz="2200" dirty="0">
              <a:latin typeface="Comic Sans MS" panose="030F0702030302020204" pitchFamily="66" charset="0"/>
            </a:endParaRPr>
          </a:p>
          <a:p>
            <a:pPr lvl="2">
              <a:buFont typeface="Wingdings" pitchFamily="2" charset="2"/>
              <a:buChar char="§"/>
            </a:pPr>
            <a:r>
              <a:rPr lang="en-US" sz="2000" dirty="0">
                <a:latin typeface="Comic Sans MS" panose="030F0702030302020204" pitchFamily="66" charset="0"/>
              </a:rPr>
              <a:t>Can craft any packet and encode it</a:t>
            </a:r>
          </a:p>
          <a:p>
            <a:pPr lvl="2">
              <a:buFont typeface="Wingdings" pitchFamily="2" charset="2"/>
              <a:buChar char="§"/>
            </a:pPr>
            <a:r>
              <a:rPr lang="en-US" sz="2000" dirty="0">
                <a:latin typeface="Comic Sans MS" panose="030F0702030302020204" pitchFamily="66" charset="0"/>
              </a:rPr>
              <a:t>Sniffing network packets</a:t>
            </a:r>
          </a:p>
          <a:p>
            <a:pPr lvl="2">
              <a:buFont typeface="Wingdings" pitchFamily="2" charset="2"/>
              <a:buChar char="§"/>
            </a:pPr>
            <a:r>
              <a:rPr lang="en-US" sz="2000" dirty="0">
                <a:latin typeface="Comic Sans MS" panose="030F0702030302020204" pitchFamily="66" charset="0"/>
              </a:rPr>
              <a:t>Sending valid/invalid frames</a:t>
            </a:r>
          </a:p>
          <a:p>
            <a:pPr lvl="2">
              <a:buFont typeface="Wingdings" pitchFamily="2" charset="2"/>
              <a:buChar char="§"/>
            </a:pPr>
            <a:r>
              <a:rPr lang="en-US" sz="2000" dirty="0">
                <a:latin typeface="Comic Sans MS" panose="030F0702030302020204" pitchFamily="66" charset="0"/>
              </a:rPr>
              <a:t>Injecting your own 802.11 frames</a:t>
            </a:r>
          </a:p>
          <a:p>
            <a:pPr lvl="2">
              <a:buFont typeface="Wingdings" pitchFamily="2" charset="2"/>
              <a:buChar char="§"/>
            </a:pPr>
            <a:r>
              <a:rPr lang="en-US" sz="2000" dirty="0">
                <a:latin typeface="Comic Sans MS" panose="030F0702030302020204" pitchFamily="66" charset="0"/>
              </a:rPr>
              <a:t>Editing network packets on the fly</a:t>
            </a:r>
          </a:p>
          <a:p>
            <a:pPr lvl="2">
              <a:buFont typeface="Wingdings" pitchFamily="2" charset="2"/>
              <a:buChar char="§"/>
            </a:pPr>
            <a:r>
              <a:rPr lang="en-US" sz="2000" dirty="0">
                <a:latin typeface="Comic Sans MS" panose="030F0702030302020204" pitchFamily="66" charset="0"/>
              </a:rPr>
              <a:t>Scanning the network</a:t>
            </a:r>
          </a:p>
          <a:p>
            <a:pPr lvl="2">
              <a:buFont typeface="Wingdings" pitchFamily="2" charset="2"/>
              <a:buChar char="§"/>
            </a:pPr>
            <a:r>
              <a:rPr lang="en-US" sz="2000" dirty="0">
                <a:latin typeface="Comic Sans MS" panose="030F0702030302020204" pitchFamily="66" charset="0"/>
              </a:rPr>
              <a:t>Tracerouting and probing</a:t>
            </a:r>
          </a:p>
          <a:p>
            <a:pPr lvl="2">
              <a:buFont typeface="Wingdings" pitchFamily="2" charset="2"/>
              <a:buChar char="§"/>
            </a:pPr>
            <a:r>
              <a:rPr lang="en-US" sz="2000" dirty="0">
                <a:latin typeface="Comic Sans MS" panose="030F0702030302020204" pitchFamily="66" charset="0"/>
              </a:rPr>
              <a:t>Attacking networks</a:t>
            </a:r>
          </a:p>
          <a:p>
            <a:pPr lvl="2">
              <a:buFont typeface="Wingdings" pitchFamily="2" charset="2"/>
              <a:buChar char="§"/>
            </a:pPr>
            <a:r>
              <a:rPr lang="en-US" sz="2000" dirty="0">
                <a:latin typeface="Comic Sans MS" panose="030F0702030302020204" pitchFamily="66" charset="0"/>
              </a:rPr>
              <a:t>Network discovery</a:t>
            </a:r>
            <a:endParaRPr lang="en-US" sz="1400" dirty="0">
              <a:latin typeface="Comic Sans MS" panose="030F0702030302020204" pitchFamily="66" charset="0"/>
            </a:endParaRPr>
          </a:p>
          <a:p>
            <a:endParaRPr lang="en-US" dirty="0">
              <a:latin typeface="Comic Sans MS" panose="030F0702030302020204" pitchFamily="66" charset="0"/>
            </a:endParaRPr>
          </a:p>
          <a:p>
            <a:endParaRPr lang="en-US" dirty="0">
              <a:latin typeface="Comic Sans MS" panose="030F0702030302020204" pitchFamily="66" charset="0"/>
            </a:endParaRPr>
          </a:p>
        </p:txBody>
      </p:sp>
      <p:sp>
        <p:nvSpPr>
          <p:cNvPr id="6" name="Slide Number Placeholder 5">
            <a:extLst>
              <a:ext uri="{FF2B5EF4-FFF2-40B4-BE49-F238E27FC236}">
                <a16:creationId xmlns:a16="http://schemas.microsoft.com/office/drawing/2014/main" id="{21729677-175B-4D94-9D55-6968A27560A7}"/>
              </a:ext>
            </a:extLst>
          </p:cNvPr>
          <p:cNvSpPr>
            <a:spLocks noGrp="1"/>
          </p:cNvSpPr>
          <p:nvPr>
            <p:ph type="sldNum" sz="quarter" idx="34"/>
          </p:nvPr>
        </p:nvSpPr>
        <p:spPr/>
        <p:txBody>
          <a:bodyPr/>
          <a:lstStyle/>
          <a:p>
            <a:fld id="{19B51A1E-902D-48AF-9020-955120F399B6}" type="slidenum">
              <a:rPr lang="en-US" noProof="0" smtClean="0"/>
              <a:pPr/>
              <a:t>25</a:t>
            </a:fld>
            <a:endParaRPr lang="en-US" noProof="0" dirty="0"/>
          </a:p>
        </p:txBody>
      </p:sp>
      <p:pic>
        <p:nvPicPr>
          <p:cNvPr id="7" name="Picture Placeholder 17" descr="decorative element">
            <a:extLst>
              <a:ext uri="{FF2B5EF4-FFF2-40B4-BE49-F238E27FC236}">
                <a16:creationId xmlns:a16="http://schemas.microsoft.com/office/drawing/2014/main" id="{08D9FCF9-F1DB-41E3-A333-4C2E449CD5B0}"/>
              </a:ext>
            </a:extLst>
          </p:cNvPr>
          <p:cNvPicPr>
            <a:picLocks noGrp="1" noChangeAspect="1"/>
          </p:cNvPicPr>
          <p:nvPr>
            <p:ph type="pic" sz="quarter" idx="33"/>
          </p:nvPr>
        </p:nvPicPr>
        <p:blipFill>
          <a:blip r:embed="rId2">
            <a:extLst>
              <a:ext uri="{28A0092B-C50C-407E-A947-70E740481C1C}">
                <a14:useLocalDpi xmlns:a14="http://schemas.microsoft.com/office/drawing/2010/main" val="0"/>
              </a:ext>
            </a:extLst>
          </a:blip>
          <a:srcRect t="4885" b="4885"/>
          <a:stretch>
            <a:fillRect/>
          </a:stretch>
        </p:blipFill>
        <p:spPr>
          <a:xfrm>
            <a:off x="9980613" y="0"/>
            <a:ext cx="2211387" cy="6191250"/>
          </a:xfrm>
        </p:spPr>
      </p:pic>
    </p:spTree>
    <p:extLst>
      <p:ext uri="{BB962C8B-B14F-4D97-AF65-F5344CB8AC3E}">
        <p14:creationId xmlns:p14="http://schemas.microsoft.com/office/powerpoint/2010/main" val="1221038585"/>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D27C110-6770-4B2B-AB6B-580EB51EDF28}"/>
              </a:ext>
            </a:extLst>
          </p:cNvPr>
          <p:cNvSpPr>
            <a:spLocks noGrp="1"/>
          </p:cNvSpPr>
          <p:nvPr>
            <p:ph type="title"/>
          </p:nvPr>
        </p:nvSpPr>
        <p:spPr>
          <a:xfrm>
            <a:off x="2976880" y="1381760"/>
            <a:ext cx="6653119" cy="858190"/>
          </a:xfrm>
        </p:spPr>
        <p:txBody>
          <a:bodyPr/>
          <a:lstStyle/>
          <a:p>
            <a:r>
              <a:rPr lang="en-US" dirty="0">
                <a:latin typeface="Comic Sans MS" panose="030F0702030302020204" pitchFamily="66" charset="0"/>
              </a:rPr>
              <a:t>Sending &amp; Receiving packets</a:t>
            </a:r>
          </a:p>
        </p:txBody>
      </p:sp>
      <p:sp>
        <p:nvSpPr>
          <p:cNvPr id="4" name="Text Placeholder 3">
            <a:extLst>
              <a:ext uri="{FF2B5EF4-FFF2-40B4-BE49-F238E27FC236}">
                <a16:creationId xmlns:a16="http://schemas.microsoft.com/office/drawing/2014/main" id="{D2719C67-E7D2-470E-A11E-F0314A2B8271}"/>
              </a:ext>
            </a:extLst>
          </p:cNvPr>
          <p:cNvSpPr>
            <a:spLocks noGrp="1"/>
          </p:cNvSpPr>
          <p:nvPr>
            <p:ph type="body" sz="quarter" idx="32"/>
          </p:nvPr>
        </p:nvSpPr>
        <p:spPr/>
        <p:txBody>
          <a:bodyPr/>
          <a:lstStyle/>
          <a:p>
            <a:r>
              <a:rPr lang="en-US" dirty="0"/>
              <a:t> </a:t>
            </a:r>
          </a:p>
        </p:txBody>
      </p:sp>
      <p:sp>
        <p:nvSpPr>
          <p:cNvPr id="5" name="Content Placeholder 4">
            <a:extLst>
              <a:ext uri="{FF2B5EF4-FFF2-40B4-BE49-F238E27FC236}">
                <a16:creationId xmlns:a16="http://schemas.microsoft.com/office/drawing/2014/main" id="{4AC7BC4F-BE5C-4391-850E-669B852AC769}"/>
              </a:ext>
            </a:extLst>
          </p:cNvPr>
          <p:cNvSpPr>
            <a:spLocks noGrp="1"/>
          </p:cNvSpPr>
          <p:nvPr>
            <p:ph sz="half" idx="1"/>
          </p:nvPr>
        </p:nvSpPr>
        <p:spPr>
          <a:xfrm>
            <a:off x="3190240" y="2239950"/>
            <a:ext cx="6439560" cy="3952050"/>
          </a:xfrm>
        </p:spPr>
        <p:txBody>
          <a:bodyPr/>
          <a:lstStyle/>
          <a:p>
            <a:r>
              <a:rPr lang="en-US" sz="2400" dirty="0">
                <a:latin typeface="Comic Sans MS" panose="030F0702030302020204" pitchFamily="66" charset="0"/>
              </a:rPr>
              <a:t>For sending and receiving packets,</a:t>
            </a:r>
          </a:p>
          <a:p>
            <a:pPr>
              <a:buNone/>
            </a:pPr>
            <a:endParaRPr lang="en-US" sz="2200" dirty="0">
              <a:latin typeface="Comic Sans MS" panose="030F0702030302020204" pitchFamily="66" charset="0"/>
            </a:endParaRPr>
          </a:p>
          <a:p>
            <a:pPr marL="1060704" lvl="2" indent="-457200">
              <a:buFont typeface="+mj-lt"/>
              <a:buAutoNum type="arabicPeriod"/>
            </a:pPr>
            <a:r>
              <a:rPr lang="en-US" sz="2000" dirty="0">
                <a:latin typeface="Comic Sans MS" panose="030F0702030302020204" pitchFamily="66" charset="0"/>
              </a:rPr>
              <a:t>SR() : This function is for sending packets and returns the answers to those sent packets</a:t>
            </a:r>
          </a:p>
          <a:p>
            <a:pPr marL="1060704" lvl="2" indent="-457200">
              <a:buFont typeface="+mj-lt"/>
              <a:buAutoNum type="arabicPeriod"/>
            </a:pPr>
            <a:endParaRPr lang="en-US" sz="2000" dirty="0">
              <a:latin typeface="Comic Sans MS" panose="030F0702030302020204" pitchFamily="66" charset="0"/>
            </a:endParaRPr>
          </a:p>
          <a:p>
            <a:pPr marL="1060704" lvl="2" indent="-457200">
              <a:buFont typeface="+mj-lt"/>
              <a:buAutoNum type="arabicPeriod"/>
            </a:pPr>
            <a:r>
              <a:rPr lang="en-US" sz="2000" dirty="0">
                <a:latin typeface="Comic Sans MS" panose="030F0702030302020204" pitchFamily="66" charset="0"/>
              </a:rPr>
              <a:t>SR1() : Similar to the SR() function, this function returns only one packet that answered the sent packet(or set of packets)</a:t>
            </a:r>
          </a:p>
          <a:p>
            <a:endParaRPr lang="en-US" dirty="0">
              <a:latin typeface="Comic Sans MS" panose="030F0702030302020204" pitchFamily="66" charset="0"/>
            </a:endParaRPr>
          </a:p>
          <a:p>
            <a:endParaRPr lang="en-US" dirty="0">
              <a:latin typeface="Comic Sans MS" panose="030F0702030302020204" pitchFamily="66" charset="0"/>
            </a:endParaRPr>
          </a:p>
        </p:txBody>
      </p:sp>
      <p:sp>
        <p:nvSpPr>
          <p:cNvPr id="6" name="Slide Number Placeholder 5">
            <a:extLst>
              <a:ext uri="{FF2B5EF4-FFF2-40B4-BE49-F238E27FC236}">
                <a16:creationId xmlns:a16="http://schemas.microsoft.com/office/drawing/2014/main" id="{558864C3-F153-4EE0-A407-1037EF350FED}"/>
              </a:ext>
            </a:extLst>
          </p:cNvPr>
          <p:cNvSpPr>
            <a:spLocks noGrp="1"/>
          </p:cNvSpPr>
          <p:nvPr>
            <p:ph type="sldNum" sz="quarter" idx="34"/>
          </p:nvPr>
        </p:nvSpPr>
        <p:spPr/>
        <p:txBody>
          <a:bodyPr/>
          <a:lstStyle/>
          <a:p>
            <a:fld id="{19B51A1E-902D-48AF-9020-955120F399B6}" type="slidenum">
              <a:rPr lang="en-US" noProof="0" smtClean="0"/>
              <a:pPr/>
              <a:t>26</a:t>
            </a:fld>
            <a:endParaRPr lang="en-US" noProof="0" dirty="0"/>
          </a:p>
        </p:txBody>
      </p:sp>
      <p:pic>
        <p:nvPicPr>
          <p:cNvPr id="7" name="Picture Placeholder 17" descr="decorative element">
            <a:extLst>
              <a:ext uri="{FF2B5EF4-FFF2-40B4-BE49-F238E27FC236}">
                <a16:creationId xmlns:a16="http://schemas.microsoft.com/office/drawing/2014/main" id="{D78FAED4-BEF3-4093-8F49-A021CC2F4912}"/>
              </a:ext>
            </a:extLst>
          </p:cNvPr>
          <p:cNvPicPr>
            <a:picLocks noGrp="1" noChangeAspect="1"/>
          </p:cNvPicPr>
          <p:nvPr>
            <p:ph type="pic" sz="quarter" idx="33"/>
          </p:nvPr>
        </p:nvPicPr>
        <p:blipFill>
          <a:blip r:embed="rId2">
            <a:extLst>
              <a:ext uri="{28A0092B-C50C-407E-A947-70E740481C1C}">
                <a14:useLocalDpi xmlns:a14="http://schemas.microsoft.com/office/drawing/2010/main" val="0"/>
              </a:ext>
            </a:extLst>
          </a:blip>
          <a:srcRect t="57" b="57"/>
          <a:stretch>
            <a:fillRect/>
          </a:stretch>
        </p:blipFill>
        <p:spPr>
          <a:xfrm>
            <a:off x="9980613" y="0"/>
            <a:ext cx="2211387" cy="6191250"/>
          </a:xfrm>
        </p:spPr>
      </p:pic>
    </p:spTree>
    <p:extLst>
      <p:ext uri="{BB962C8B-B14F-4D97-AF65-F5344CB8AC3E}">
        <p14:creationId xmlns:p14="http://schemas.microsoft.com/office/powerpoint/2010/main" val="1242039405"/>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53A0B9C7-720A-4E66-8E06-F1CD37A22E39}"/>
              </a:ext>
            </a:extLst>
          </p:cNvPr>
          <p:cNvSpPr>
            <a:spLocks noGrp="1"/>
          </p:cNvSpPr>
          <p:nvPr>
            <p:ph type="pic" sz="quarter" idx="33"/>
          </p:nvPr>
        </p:nvSpPr>
        <p:spPr/>
      </p:sp>
      <p:sp>
        <p:nvSpPr>
          <p:cNvPr id="3" name="Title 2">
            <a:extLst>
              <a:ext uri="{FF2B5EF4-FFF2-40B4-BE49-F238E27FC236}">
                <a16:creationId xmlns:a16="http://schemas.microsoft.com/office/drawing/2014/main" id="{C4F9EE40-522A-405F-927B-BB27F0B559DD}"/>
              </a:ext>
            </a:extLst>
          </p:cNvPr>
          <p:cNvSpPr>
            <a:spLocks noGrp="1"/>
          </p:cNvSpPr>
          <p:nvPr>
            <p:ph type="title"/>
          </p:nvPr>
        </p:nvSpPr>
        <p:spPr>
          <a:xfrm>
            <a:off x="4620224" y="234000"/>
            <a:ext cx="5184913" cy="432000"/>
          </a:xfrm>
        </p:spPr>
        <p:txBody>
          <a:bodyPr/>
          <a:lstStyle/>
          <a:p>
            <a:r>
              <a:rPr lang="en-US" dirty="0">
                <a:latin typeface="Comic Sans MS" panose="030F0702030302020204" pitchFamily="66" charset="0"/>
              </a:rPr>
              <a:t>Low level operations</a:t>
            </a:r>
          </a:p>
        </p:txBody>
      </p:sp>
      <p:sp>
        <p:nvSpPr>
          <p:cNvPr id="4" name="Text Placeholder 3">
            <a:extLst>
              <a:ext uri="{FF2B5EF4-FFF2-40B4-BE49-F238E27FC236}">
                <a16:creationId xmlns:a16="http://schemas.microsoft.com/office/drawing/2014/main" id="{CFF23B13-AF93-4AC3-8A4B-0E4DA1667D54}"/>
              </a:ext>
            </a:extLst>
          </p:cNvPr>
          <p:cNvSpPr>
            <a:spLocks noGrp="1"/>
          </p:cNvSpPr>
          <p:nvPr>
            <p:ph type="body" sz="quarter" idx="32"/>
          </p:nvPr>
        </p:nvSpPr>
        <p:spPr/>
        <p:txBody>
          <a:bodyPr/>
          <a:lstStyle/>
          <a:p>
            <a:r>
              <a:rPr lang="en-US" dirty="0"/>
              <a:t> </a:t>
            </a:r>
          </a:p>
        </p:txBody>
      </p:sp>
      <p:sp>
        <p:nvSpPr>
          <p:cNvPr id="5" name="Content Placeholder 4">
            <a:extLst>
              <a:ext uri="{FF2B5EF4-FFF2-40B4-BE49-F238E27FC236}">
                <a16:creationId xmlns:a16="http://schemas.microsoft.com/office/drawing/2014/main" id="{63AC5AC8-3C33-4432-B1E9-F72A539B67A1}"/>
              </a:ext>
            </a:extLst>
          </p:cNvPr>
          <p:cNvSpPr>
            <a:spLocks noGrp="1"/>
          </p:cNvSpPr>
          <p:nvPr>
            <p:ph sz="half" idx="1"/>
          </p:nvPr>
        </p:nvSpPr>
        <p:spPr>
          <a:xfrm>
            <a:off x="3942080" y="1117600"/>
            <a:ext cx="5687720" cy="5074400"/>
          </a:xfrm>
        </p:spPr>
        <p:txBody>
          <a:bodyPr/>
          <a:lstStyle/>
          <a:p>
            <a:r>
              <a:rPr lang="en-US" sz="1800" dirty="0">
                <a:latin typeface="Comic Sans MS" panose="030F0702030302020204" pitchFamily="66" charset="0"/>
              </a:rPr>
              <a:t>Sending or receiving packets (send(), </a:t>
            </a:r>
            <a:r>
              <a:rPr lang="en-US" sz="1800" dirty="0" err="1">
                <a:latin typeface="Comic Sans MS" panose="030F0702030302020204" pitchFamily="66" charset="0"/>
              </a:rPr>
              <a:t>sendp</a:t>
            </a:r>
            <a:r>
              <a:rPr lang="en-US" sz="1800" dirty="0">
                <a:latin typeface="Comic Sans MS" panose="030F0702030302020204" pitchFamily="66" charset="0"/>
              </a:rPr>
              <a:t>(), sniff())</a:t>
            </a:r>
          </a:p>
          <a:p>
            <a:pPr>
              <a:buNone/>
            </a:pPr>
            <a:endParaRPr lang="en-US" sz="1800" dirty="0">
              <a:latin typeface="Comic Sans MS" panose="030F0702030302020204" pitchFamily="66" charset="0"/>
            </a:endParaRPr>
          </a:p>
          <a:p>
            <a:r>
              <a:rPr lang="en-US" sz="1800" dirty="0">
                <a:latin typeface="Comic Sans MS" panose="030F0702030302020204" pitchFamily="66" charset="0"/>
              </a:rPr>
              <a:t>Reading/writing </a:t>
            </a:r>
            <a:r>
              <a:rPr lang="en-US" sz="1800" dirty="0" err="1">
                <a:latin typeface="Comic Sans MS" panose="030F0702030302020204" pitchFamily="66" charset="0"/>
              </a:rPr>
              <a:t>pcap</a:t>
            </a:r>
            <a:r>
              <a:rPr lang="en-US" sz="1800" dirty="0">
                <a:latin typeface="Comic Sans MS" panose="030F0702030302020204" pitchFamily="66" charset="0"/>
              </a:rPr>
              <a:t> capture files (</a:t>
            </a:r>
            <a:r>
              <a:rPr lang="en-US" sz="1800" dirty="0" err="1">
                <a:latin typeface="Comic Sans MS" panose="030F0702030302020204" pitchFamily="66" charset="0"/>
              </a:rPr>
              <a:t>rdpcap</a:t>
            </a:r>
            <a:r>
              <a:rPr lang="en-US" sz="1800" dirty="0">
                <a:latin typeface="Comic Sans MS" panose="030F0702030302020204" pitchFamily="66" charset="0"/>
              </a:rPr>
              <a:t>(), </a:t>
            </a:r>
            <a:r>
              <a:rPr lang="en-US" sz="1800" dirty="0" err="1">
                <a:latin typeface="Comic Sans MS" panose="030F0702030302020204" pitchFamily="66" charset="0"/>
              </a:rPr>
              <a:t>wrpcap</a:t>
            </a:r>
            <a:r>
              <a:rPr lang="en-US" sz="1800" dirty="0">
                <a:latin typeface="Comic Sans MS" panose="030F0702030302020204" pitchFamily="66" charset="0"/>
              </a:rPr>
              <a:t>())</a:t>
            </a:r>
          </a:p>
          <a:p>
            <a:endParaRPr lang="en-US" sz="1800" dirty="0">
              <a:latin typeface="Comic Sans MS" panose="030F0702030302020204" pitchFamily="66" charset="0"/>
            </a:endParaRPr>
          </a:p>
          <a:p>
            <a:r>
              <a:rPr lang="en-US" sz="1800" dirty="0">
                <a:latin typeface="Comic Sans MS" panose="030F0702030302020204" pitchFamily="66" charset="0"/>
              </a:rPr>
              <a:t>Sending packets, receiving answers and matching couples (</a:t>
            </a:r>
            <a:r>
              <a:rPr lang="en-US" sz="1800" dirty="0" err="1">
                <a:latin typeface="Comic Sans MS" panose="030F0702030302020204" pitchFamily="66" charset="0"/>
              </a:rPr>
              <a:t>sr</a:t>
            </a:r>
            <a:r>
              <a:rPr lang="en-US" sz="1800" dirty="0">
                <a:latin typeface="Comic Sans MS" panose="030F0702030302020204" pitchFamily="66" charset="0"/>
              </a:rPr>
              <a:t>(), sr1(), </a:t>
            </a:r>
            <a:r>
              <a:rPr lang="en-US" sz="1800" dirty="0" err="1">
                <a:latin typeface="Comic Sans MS" panose="030F0702030302020204" pitchFamily="66" charset="0"/>
              </a:rPr>
              <a:t>srp</a:t>
            </a:r>
            <a:r>
              <a:rPr lang="en-US" sz="1800" dirty="0">
                <a:latin typeface="Comic Sans MS" panose="030F0702030302020204" pitchFamily="66" charset="0"/>
              </a:rPr>
              <a:t>(), srp1())</a:t>
            </a:r>
          </a:p>
          <a:p>
            <a:endParaRPr lang="en-US" sz="1800" dirty="0">
              <a:latin typeface="Comic Sans MS" panose="030F0702030302020204" pitchFamily="66" charset="0"/>
            </a:endParaRPr>
          </a:p>
          <a:p>
            <a:r>
              <a:rPr lang="en-US" sz="1800" dirty="0">
                <a:latin typeface="Comic Sans MS" panose="030F0702030302020204" pitchFamily="66" charset="0"/>
              </a:rPr>
              <a:t>Self documentation (ls(), </a:t>
            </a:r>
            <a:r>
              <a:rPr lang="en-US" sz="1800" dirty="0" err="1">
                <a:latin typeface="Comic Sans MS" panose="030F0702030302020204" pitchFamily="66" charset="0"/>
              </a:rPr>
              <a:t>lsc</a:t>
            </a:r>
            <a:r>
              <a:rPr lang="en-US" sz="1800" dirty="0">
                <a:latin typeface="Comic Sans MS" panose="030F0702030302020204" pitchFamily="66" charset="0"/>
              </a:rPr>
              <a:t>())</a:t>
            </a:r>
          </a:p>
          <a:p>
            <a:endParaRPr lang="en-US" dirty="0">
              <a:latin typeface="Comic Sans MS" panose="030F0702030302020204" pitchFamily="66" charset="0"/>
            </a:endParaRPr>
          </a:p>
        </p:txBody>
      </p:sp>
      <p:sp>
        <p:nvSpPr>
          <p:cNvPr id="6" name="Slide Number Placeholder 5">
            <a:extLst>
              <a:ext uri="{FF2B5EF4-FFF2-40B4-BE49-F238E27FC236}">
                <a16:creationId xmlns:a16="http://schemas.microsoft.com/office/drawing/2014/main" id="{E3747B80-B270-4BC8-B490-50B5A66342EB}"/>
              </a:ext>
            </a:extLst>
          </p:cNvPr>
          <p:cNvSpPr>
            <a:spLocks noGrp="1"/>
          </p:cNvSpPr>
          <p:nvPr>
            <p:ph type="sldNum" sz="quarter" idx="34"/>
          </p:nvPr>
        </p:nvSpPr>
        <p:spPr/>
        <p:txBody>
          <a:bodyPr/>
          <a:lstStyle/>
          <a:p>
            <a:fld id="{19B51A1E-902D-48AF-9020-955120F399B6}" type="slidenum">
              <a:rPr lang="en-US" noProof="0" smtClean="0"/>
              <a:pPr/>
              <a:t>27</a:t>
            </a:fld>
            <a:endParaRPr lang="en-US" noProof="0" dirty="0"/>
          </a:p>
        </p:txBody>
      </p:sp>
      <p:pic>
        <p:nvPicPr>
          <p:cNvPr id="7" name="Picture Placeholder 17" descr="decorative element">
            <a:extLst>
              <a:ext uri="{FF2B5EF4-FFF2-40B4-BE49-F238E27FC236}">
                <a16:creationId xmlns:a16="http://schemas.microsoft.com/office/drawing/2014/main" id="{B2F0BA2C-29C2-4AE7-9C9A-68F9B6CCCB59}"/>
              </a:ext>
            </a:extLst>
          </p:cNvPr>
          <p:cNvPicPr>
            <a:picLocks noChangeAspect="1"/>
          </p:cNvPicPr>
          <p:nvPr/>
        </p:nvPicPr>
        <p:blipFill>
          <a:blip r:embed="rId2">
            <a:extLst>
              <a:ext uri="{28A0092B-C50C-407E-A947-70E740481C1C}">
                <a14:useLocalDpi xmlns:a14="http://schemas.microsoft.com/office/drawing/2010/main" val="0"/>
              </a:ext>
            </a:extLst>
          </a:blip>
          <a:srcRect t="57" b="57"/>
          <a:stretch>
            <a:fillRect/>
          </a:stretch>
        </p:blipFill>
        <p:spPr>
          <a:xfrm>
            <a:off x="9980613" y="0"/>
            <a:ext cx="2211387" cy="6191250"/>
          </a:xfrm>
          <a:prstGeom prst="rect">
            <a:avLst/>
          </a:prstGeom>
          <a:solidFill>
            <a:schemeClr val="bg1">
              <a:lumMod val="95000"/>
            </a:schemeClr>
          </a:solidFill>
        </p:spPr>
      </p:pic>
      <p:pic>
        <p:nvPicPr>
          <p:cNvPr id="8" name="Picture Placeholder 17" descr="decorative element">
            <a:extLst>
              <a:ext uri="{FF2B5EF4-FFF2-40B4-BE49-F238E27FC236}">
                <a16:creationId xmlns:a16="http://schemas.microsoft.com/office/drawing/2014/main" id="{D55F354E-0B6A-476B-942A-34FA1C7A4766}"/>
              </a:ext>
            </a:extLst>
          </p:cNvPr>
          <p:cNvPicPr>
            <a:picLocks noChangeAspect="1"/>
          </p:cNvPicPr>
          <p:nvPr/>
        </p:nvPicPr>
        <p:blipFill>
          <a:blip r:embed="rId3">
            <a:extLst>
              <a:ext uri="{28A0092B-C50C-407E-A947-70E740481C1C}">
                <a14:useLocalDpi xmlns:a14="http://schemas.microsoft.com/office/drawing/2010/main" val="0"/>
              </a:ext>
            </a:extLst>
          </a:blip>
          <a:srcRect t="4885" b="4885"/>
          <a:stretch>
            <a:fillRect/>
          </a:stretch>
        </p:blipFill>
        <p:spPr>
          <a:xfrm>
            <a:off x="9980475" y="0"/>
            <a:ext cx="2211387" cy="6191250"/>
          </a:xfrm>
          <a:prstGeom prst="rect">
            <a:avLst/>
          </a:prstGeom>
          <a:solidFill>
            <a:schemeClr val="bg1">
              <a:lumMod val="95000"/>
            </a:schemeClr>
          </a:solidFill>
        </p:spPr>
      </p:pic>
    </p:spTree>
    <p:extLst>
      <p:ext uri="{BB962C8B-B14F-4D97-AF65-F5344CB8AC3E}">
        <p14:creationId xmlns:p14="http://schemas.microsoft.com/office/powerpoint/2010/main" val="1215573978"/>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B9EEA59-0732-4780-973F-46B8CCC8B972}"/>
              </a:ext>
            </a:extLst>
          </p:cNvPr>
          <p:cNvSpPr>
            <a:spLocks noGrp="1"/>
          </p:cNvSpPr>
          <p:nvPr>
            <p:ph type="title"/>
          </p:nvPr>
        </p:nvSpPr>
        <p:spPr>
          <a:xfrm>
            <a:off x="3718560" y="1412240"/>
            <a:ext cx="5911439" cy="827710"/>
          </a:xfrm>
        </p:spPr>
        <p:txBody>
          <a:bodyPr/>
          <a:lstStyle/>
          <a:p>
            <a:r>
              <a:rPr lang="en-US" dirty="0">
                <a:latin typeface="Comic Sans MS" panose="030F0702030302020204" pitchFamily="66" charset="0"/>
              </a:rPr>
              <a:t>Reading &amp; Writing PCAPS</a:t>
            </a:r>
          </a:p>
        </p:txBody>
      </p:sp>
      <p:sp>
        <p:nvSpPr>
          <p:cNvPr id="4" name="Text Placeholder 3">
            <a:extLst>
              <a:ext uri="{FF2B5EF4-FFF2-40B4-BE49-F238E27FC236}">
                <a16:creationId xmlns:a16="http://schemas.microsoft.com/office/drawing/2014/main" id="{7FFA9E87-8A7B-4499-AB23-7C3271AEB547}"/>
              </a:ext>
            </a:extLst>
          </p:cNvPr>
          <p:cNvSpPr>
            <a:spLocks noGrp="1"/>
          </p:cNvSpPr>
          <p:nvPr>
            <p:ph type="body" sz="quarter" idx="32"/>
          </p:nvPr>
        </p:nvSpPr>
        <p:spPr/>
        <p:txBody>
          <a:bodyPr/>
          <a:lstStyle/>
          <a:p>
            <a:r>
              <a:rPr lang="en-US" dirty="0"/>
              <a:t> </a:t>
            </a:r>
          </a:p>
        </p:txBody>
      </p:sp>
      <p:sp>
        <p:nvSpPr>
          <p:cNvPr id="5" name="Content Placeholder 4">
            <a:extLst>
              <a:ext uri="{FF2B5EF4-FFF2-40B4-BE49-F238E27FC236}">
                <a16:creationId xmlns:a16="http://schemas.microsoft.com/office/drawing/2014/main" id="{456227F2-0FD7-42DF-9761-436113351788}"/>
              </a:ext>
            </a:extLst>
          </p:cNvPr>
          <p:cNvSpPr>
            <a:spLocks noGrp="1"/>
          </p:cNvSpPr>
          <p:nvPr>
            <p:ph sz="half" idx="1"/>
          </p:nvPr>
        </p:nvSpPr>
        <p:spPr>
          <a:xfrm>
            <a:off x="3078480" y="2113280"/>
            <a:ext cx="6551320" cy="4078720"/>
          </a:xfrm>
        </p:spPr>
        <p:txBody>
          <a:bodyPr/>
          <a:lstStyle/>
          <a:p>
            <a:r>
              <a:rPr lang="en-US" dirty="0">
                <a:latin typeface="Comic Sans MS" panose="030F0702030302020204" pitchFamily="66" charset="0"/>
              </a:rPr>
              <a:t>Reading </a:t>
            </a:r>
            <a:r>
              <a:rPr lang="en-US" dirty="0" err="1">
                <a:latin typeface="Comic Sans MS" panose="030F0702030302020204" pitchFamily="66" charset="0"/>
              </a:rPr>
              <a:t>pcap</a:t>
            </a:r>
            <a:r>
              <a:rPr lang="en-US" dirty="0">
                <a:latin typeface="Comic Sans MS" panose="030F0702030302020204" pitchFamily="66" charset="0"/>
              </a:rPr>
              <a:t> files,</a:t>
            </a:r>
          </a:p>
          <a:p>
            <a:pPr lvl="2"/>
            <a:r>
              <a:rPr lang="en-US" sz="2000" dirty="0">
                <a:latin typeface="Comic Sans MS" panose="030F0702030302020204" pitchFamily="66" charset="0"/>
              </a:rPr>
              <a:t>packets = </a:t>
            </a:r>
            <a:r>
              <a:rPr lang="en-US" sz="2000" dirty="0" err="1">
                <a:latin typeface="Comic Sans MS" panose="030F0702030302020204" pitchFamily="66" charset="0"/>
              </a:rPr>
              <a:t>rdpcap</a:t>
            </a:r>
            <a:r>
              <a:rPr lang="en-US" sz="2000" dirty="0">
                <a:latin typeface="Comic Sans MS" panose="030F0702030302020204" pitchFamily="66" charset="0"/>
              </a:rPr>
              <a:t>(“</a:t>
            </a:r>
            <a:r>
              <a:rPr lang="en-US" sz="2000" dirty="0" err="1">
                <a:latin typeface="Comic Sans MS" panose="030F0702030302020204" pitchFamily="66" charset="0"/>
              </a:rPr>
              <a:t>directory.pcap</a:t>
            </a:r>
            <a:r>
              <a:rPr lang="en-US" sz="2000" dirty="0">
                <a:latin typeface="Comic Sans MS" panose="030F0702030302020204" pitchFamily="66" charset="0"/>
              </a:rPr>
              <a:t>”)</a:t>
            </a:r>
          </a:p>
          <a:p>
            <a:pPr lvl="2"/>
            <a:r>
              <a:rPr lang="en-US" sz="2000" dirty="0" err="1">
                <a:latin typeface="Comic Sans MS" panose="030F0702030302020204" pitchFamily="66" charset="0"/>
              </a:rPr>
              <a:t>packets.summary</a:t>
            </a:r>
            <a:r>
              <a:rPr lang="en-US" sz="2000" dirty="0">
                <a:latin typeface="Comic Sans MS" panose="030F0702030302020204" pitchFamily="66" charset="0"/>
              </a:rPr>
              <a:t>()</a:t>
            </a:r>
          </a:p>
          <a:p>
            <a:pPr lvl="2">
              <a:buNone/>
            </a:pPr>
            <a:endParaRPr lang="en-US" sz="2000" dirty="0">
              <a:latin typeface="Comic Sans MS" panose="030F0702030302020204" pitchFamily="66" charset="0"/>
            </a:endParaRPr>
          </a:p>
          <a:p>
            <a:r>
              <a:rPr lang="en-US" dirty="0">
                <a:latin typeface="Comic Sans MS" panose="030F0702030302020204" pitchFamily="66" charset="0"/>
              </a:rPr>
              <a:t>Writing </a:t>
            </a:r>
            <a:r>
              <a:rPr lang="en-US" dirty="0" err="1">
                <a:latin typeface="Comic Sans MS" panose="030F0702030302020204" pitchFamily="66" charset="0"/>
              </a:rPr>
              <a:t>pcap</a:t>
            </a:r>
            <a:r>
              <a:rPr lang="en-US" dirty="0">
                <a:latin typeface="Comic Sans MS" panose="030F0702030302020204" pitchFamily="66" charset="0"/>
              </a:rPr>
              <a:t> files,</a:t>
            </a:r>
          </a:p>
          <a:p>
            <a:pPr lvl="2"/>
            <a:r>
              <a:rPr lang="en-US" sz="2000" dirty="0">
                <a:latin typeface="Comic Sans MS" panose="030F0702030302020204" pitchFamily="66" charset="0"/>
              </a:rPr>
              <a:t>packets = sniff(</a:t>
            </a:r>
            <a:r>
              <a:rPr lang="en-US" sz="2000" dirty="0" err="1">
                <a:latin typeface="Comic Sans MS" panose="030F0702030302020204" pitchFamily="66" charset="0"/>
              </a:rPr>
              <a:t>iface</a:t>
            </a:r>
            <a:r>
              <a:rPr lang="en-US" sz="2000" dirty="0">
                <a:latin typeface="Comic Sans MS" panose="030F0702030302020204" pitchFamily="66" charset="0"/>
              </a:rPr>
              <a:t>=“eth0”,filter=“</a:t>
            </a:r>
            <a:r>
              <a:rPr lang="en-US" sz="2000" dirty="0" err="1">
                <a:latin typeface="Comic Sans MS" panose="030F0702030302020204" pitchFamily="66" charset="0"/>
              </a:rPr>
              <a:t>tcp</a:t>
            </a:r>
            <a:r>
              <a:rPr lang="en-US" sz="2000" dirty="0">
                <a:latin typeface="Comic Sans MS" panose="030F0702030302020204" pitchFamily="66" charset="0"/>
              </a:rPr>
              <a:t> and port 80”,count=10)</a:t>
            </a:r>
          </a:p>
          <a:p>
            <a:pPr lvl="2"/>
            <a:r>
              <a:rPr lang="en-US" sz="2000" dirty="0" err="1">
                <a:latin typeface="Comic Sans MS" panose="030F0702030302020204" pitchFamily="66" charset="0"/>
              </a:rPr>
              <a:t>wrpcap</a:t>
            </a:r>
            <a:r>
              <a:rPr lang="en-US" sz="2000" dirty="0">
                <a:latin typeface="Comic Sans MS" panose="030F0702030302020204" pitchFamily="66" charset="0"/>
              </a:rPr>
              <a:t>(“/</a:t>
            </a:r>
            <a:r>
              <a:rPr lang="en-US" sz="2000" dirty="0" err="1">
                <a:latin typeface="Comic Sans MS" panose="030F0702030302020204" pitchFamily="66" charset="0"/>
              </a:rPr>
              <a:t>tmp</a:t>
            </a:r>
            <a:r>
              <a:rPr lang="en-US" sz="2000" dirty="0">
                <a:latin typeface="Comic Sans MS" panose="030F0702030302020204" pitchFamily="66" charset="0"/>
              </a:rPr>
              <a:t>/</a:t>
            </a:r>
            <a:r>
              <a:rPr lang="en-US" sz="2000" dirty="0" err="1">
                <a:latin typeface="Comic Sans MS" panose="030F0702030302020204" pitchFamily="66" charset="0"/>
              </a:rPr>
              <a:t>write.pcap</a:t>
            </a:r>
            <a:r>
              <a:rPr lang="en-US" sz="2000" dirty="0">
                <a:latin typeface="Comic Sans MS" panose="030F0702030302020204" pitchFamily="66" charset="0"/>
              </a:rPr>
              <a:t>”, packets)</a:t>
            </a:r>
          </a:p>
          <a:p>
            <a:pPr lvl="2">
              <a:buNone/>
            </a:pPr>
            <a:endParaRPr lang="en-US" sz="2000" dirty="0">
              <a:latin typeface="Comic Sans MS" panose="030F0702030302020204" pitchFamily="66" charset="0"/>
            </a:endParaRPr>
          </a:p>
          <a:p>
            <a:r>
              <a:rPr lang="en-US" dirty="0">
                <a:latin typeface="Comic Sans MS" panose="030F0702030302020204" pitchFamily="66" charset="0"/>
              </a:rPr>
              <a:t>Wireshark Integration,</a:t>
            </a:r>
          </a:p>
          <a:p>
            <a:pPr lvl="2"/>
            <a:r>
              <a:rPr lang="en-US" sz="2000" dirty="0" err="1">
                <a:latin typeface="Comic Sans MS" panose="030F0702030302020204" pitchFamily="66" charset="0"/>
              </a:rPr>
              <a:t>wireshark</a:t>
            </a:r>
            <a:r>
              <a:rPr lang="en-US" sz="2000" dirty="0">
                <a:latin typeface="Comic Sans MS" panose="030F0702030302020204" pitchFamily="66" charset="0"/>
              </a:rPr>
              <a:t>(packets)</a:t>
            </a:r>
          </a:p>
          <a:p>
            <a:endParaRPr lang="en-US" dirty="0">
              <a:latin typeface="Comic Sans MS" panose="030F0702030302020204" pitchFamily="66" charset="0"/>
            </a:endParaRPr>
          </a:p>
        </p:txBody>
      </p:sp>
      <p:sp>
        <p:nvSpPr>
          <p:cNvPr id="6" name="Slide Number Placeholder 5">
            <a:extLst>
              <a:ext uri="{FF2B5EF4-FFF2-40B4-BE49-F238E27FC236}">
                <a16:creationId xmlns:a16="http://schemas.microsoft.com/office/drawing/2014/main" id="{8F74682E-B954-443C-9868-4E23FFD70602}"/>
              </a:ext>
            </a:extLst>
          </p:cNvPr>
          <p:cNvSpPr>
            <a:spLocks noGrp="1"/>
          </p:cNvSpPr>
          <p:nvPr>
            <p:ph type="sldNum" sz="quarter" idx="34"/>
          </p:nvPr>
        </p:nvSpPr>
        <p:spPr/>
        <p:txBody>
          <a:bodyPr/>
          <a:lstStyle/>
          <a:p>
            <a:fld id="{19B51A1E-902D-48AF-9020-955120F399B6}" type="slidenum">
              <a:rPr lang="en-US" noProof="0" smtClean="0"/>
              <a:pPr/>
              <a:t>28</a:t>
            </a:fld>
            <a:endParaRPr lang="en-US" noProof="0" dirty="0"/>
          </a:p>
        </p:txBody>
      </p:sp>
      <p:pic>
        <p:nvPicPr>
          <p:cNvPr id="7" name="Picture Placeholder 17" descr="decorative element">
            <a:extLst>
              <a:ext uri="{FF2B5EF4-FFF2-40B4-BE49-F238E27FC236}">
                <a16:creationId xmlns:a16="http://schemas.microsoft.com/office/drawing/2014/main" id="{32652053-FE29-4CE2-9ADE-75170C7E5932}"/>
              </a:ext>
            </a:extLst>
          </p:cNvPr>
          <p:cNvPicPr>
            <a:picLocks noGrp="1" noChangeAspect="1"/>
          </p:cNvPicPr>
          <p:nvPr>
            <p:ph type="pic" sz="quarter" idx="33"/>
          </p:nvPr>
        </p:nvPicPr>
        <p:blipFill>
          <a:blip r:embed="rId2">
            <a:extLst>
              <a:ext uri="{28A0092B-C50C-407E-A947-70E740481C1C}">
                <a14:useLocalDpi xmlns:a14="http://schemas.microsoft.com/office/drawing/2010/main" val="0"/>
              </a:ext>
            </a:extLst>
          </a:blip>
          <a:srcRect t="57" b="57"/>
          <a:stretch>
            <a:fillRect/>
          </a:stretch>
        </p:blipFill>
        <p:spPr>
          <a:xfrm>
            <a:off x="9980613" y="0"/>
            <a:ext cx="2211387" cy="6191250"/>
          </a:xfrm>
        </p:spPr>
      </p:pic>
    </p:spTree>
    <p:extLst>
      <p:ext uri="{BB962C8B-B14F-4D97-AF65-F5344CB8AC3E}">
        <p14:creationId xmlns:p14="http://schemas.microsoft.com/office/powerpoint/2010/main" val="2239718685"/>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EF9A1B8-FB43-40BF-8777-F3F8F6A749F1}"/>
              </a:ext>
            </a:extLst>
          </p:cNvPr>
          <p:cNvSpPr>
            <a:spLocks noGrp="1"/>
          </p:cNvSpPr>
          <p:nvPr>
            <p:ph type="title"/>
          </p:nvPr>
        </p:nvSpPr>
        <p:spPr/>
        <p:txBody>
          <a:bodyPr/>
          <a:lstStyle/>
          <a:p>
            <a:r>
              <a:rPr lang="en-US" dirty="0">
                <a:latin typeface="Comic Sans MS" panose="030F0702030302020204" pitchFamily="66" charset="0"/>
              </a:rPr>
              <a:t>High level operations</a:t>
            </a:r>
          </a:p>
        </p:txBody>
      </p:sp>
      <p:sp>
        <p:nvSpPr>
          <p:cNvPr id="4" name="Text Placeholder 3">
            <a:extLst>
              <a:ext uri="{FF2B5EF4-FFF2-40B4-BE49-F238E27FC236}">
                <a16:creationId xmlns:a16="http://schemas.microsoft.com/office/drawing/2014/main" id="{F4BEA327-755F-45CE-BB1F-8CEB376B6269}"/>
              </a:ext>
            </a:extLst>
          </p:cNvPr>
          <p:cNvSpPr>
            <a:spLocks noGrp="1"/>
          </p:cNvSpPr>
          <p:nvPr>
            <p:ph type="body" sz="quarter" idx="32"/>
          </p:nvPr>
        </p:nvSpPr>
        <p:spPr/>
        <p:txBody>
          <a:bodyPr/>
          <a:lstStyle/>
          <a:p>
            <a:r>
              <a:rPr lang="en-US" dirty="0"/>
              <a:t> </a:t>
            </a:r>
          </a:p>
        </p:txBody>
      </p:sp>
      <p:sp>
        <p:nvSpPr>
          <p:cNvPr id="5" name="Content Placeholder 4">
            <a:extLst>
              <a:ext uri="{FF2B5EF4-FFF2-40B4-BE49-F238E27FC236}">
                <a16:creationId xmlns:a16="http://schemas.microsoft.com/office/drawing/2014/main" id="{6F5DF821-5272-46E5-8E7E-CBFB4ED807EA}"/>
              </a:ext>
            </a:extLst>
          </p:cNvPr>
          <p:cNvSpPr>
            <a:spLocks noGrp="1"/>
          </p:cNvSpPr>
          <p:nvPr>
            <p:ph sz="half" idx="1"/>
          </p:nvPr>
        </p:nvSpPr>
        <p:spPr>
          <a:xfrm>
            <a:off x="3830320" y="2383950"/>
            <a:ext cx="5799480" cy="3808050"/>
          </a:xfrm>
        </p:spPr>
        <p:txBody>
          <a:bodyPr/>
          <a:lstStyle/>
          <a:p>
            <a:r>
              <a:rPr lang="en-US" sz="1800" dirty="0">
                <a:latin typeface="Comic Sans MS" panose="030F0702030302020204" pitchFamily="66" charset="0"/>
              </a:rPr>
              <a:t>Quick TCP traceroute (traceroute())</a:t>
            </a:r>
          </a:p>
          <a:p>
            <a:r>
              <a:rPr lang="en-US" sz="1800" dirty="0">
                <a:latin typeface="Comic Sans MS" panose="030F0702030302020204" pitchFamily="66" charset="0"/>
              </a:rPr>
              <a:t>Passive OS fingerprinting (p0f())</a:t>
            </a:r>
          </a:p>
          <a:p>
            <a:r>
              <a:rPr lang="en-US" sz="1800" dirty="0">
                <a:latin typeface="Comic Sans MS" panose="030F0702030302020204" pitchFamily="66" charset="0"/>
              </a:rPr>
              <a:t>Nmap OS fingerprinting (nmap_fp())</a:t>
            </a:r>
            <a:endParaRPr lang="en-US" dirty="0">
              <a:latin typeface="Comic Sans MS" panose="030F0702030302020204" pitchFamily="66" charset="0"/>
            </a:endParaRPr>
          </a:p>
          <a:p>
            <a:r>
              <a:rPr lang="en-US" sz="1800" dirty="0">
                <a:latin typeface="Comic Sans MS" panose="030F0702030302020204" pitchFamily="66" charset="0"/>
              </a:rPr>
              <a:t>TCP – Scanning</a:t>
            </a:r>
          </a:p>
          <a:p>
            <a:r>
              <a:rPr lang="en-US" sz="1800" dirty="0">
                <a:latin typeface="Comic Sans MS" panose="030F0702030302020204" pitchFamily="66" charset="0"/>
              </a:rPr>
              <a:t>DNS</a:t>
            </a:r>
          </a:p>
          <a:p>
            <a:r>
              <a:rPr lang="en-US" sz="1800" dirty="0">
                <a:latin typeface="Comic Sans MS" panose="030F0702030302020204" pitchFamily="66" charset="0"/>
              </a:rPr>
              <a:t>ARP-Ping</a:t>
            </a:r>
          </a:p>
          <a:p>
            <a:r>
              <a:rPr lang="en-US" sz="1800" dirty="0">
                <a:latin typeface="Comic Sans MS" panose="030F0702030302020204" pitchFamily="66" charset="0"/>
              </a:rPr>
              <a:t>TRACEROUTE</a:t>
            </a:r>
          </a:p>
          <a:p>
            <a:r>
              <a:rPr lang="en-US" sz="1800" dirty="0">
                <a:latin typeface="Comic Sans MS" panose="030F0702030302020204" pitchFamily="66" charset="0"/>
              </a:rPr>
              <a:t>Sniffing</a:t>
            </a:r>
          </a:p>
          <a:p>
            <a:endParaRPr lang="en-US" dirty="0">
              <a:latin typeface="Comic Sans MS" panose="030F0702030302020204" pitchFamily="66" charset="0"/>
            </a:endParaRPr>
          </a:p>
        </p:txBody>
      </p:sp>
      <p:sp>
        <p:nvSpPr>
          <p:cNvPr id="6" name="Slide Number Placeholder 5">
            <a:extLst>
              <a:ext uri="{FF2B5EF4-FFF2-40B4-BE49-F238E27FC236}">
                <a16:creationId xmlns:a16="http://schemas.microsoft.com/office/drawing/2014/main" id="{DFDB7EA9-F911-4205-8BC3-DBBCE9FBEA5D}"/>
              </a:ext>
            </a:extLst>
          </p:cNvPr>
          <p:cNvSpPr>
            <a:spLocks noGrp="1"/>
          </p:cNvSpPr>
          <p:nvPr>
            <p:ph type="sldNum" sz="quarter" idx="34"/>
          </p:nvPr>
        </p:nvSpPr>
        <p:spPr/>
        <p:txBody>
          <a:bodyPr/>
          <a:lstStyle/>
          <a:p>
            <a:fld id="{19B51A1E-902D-48AF-9020-955120F399B6}" type="slidenum">
              <a:rPr lang="en-US" noProof="0" smtClean="0"/>
              <a:pPr/>
              <a:t>29</a:t>
            </a:fld>
            <a:endParaRPr lang="en-US" noProof="0" dirty="0"/>
          </a:p>
        </p:txBody>
      </p:sp>
      <p:pic>
        <p:nvPicPr>
          <p:cNvPr id="8" name="Picture Placeholder 17" descr="decorative element">
            <a:extLst>
              <a:ext uri="{FF2B5EF4-FFF2-40B4-BE49-F238E27FC236}">
                <a16:creationId xmlns:a16="http://schemas.microsoft.com/office/drawing/2014/main" id="{46452D1E-872B-4E1B-8BCE-95C3970DD765}"/>
              </a:ext>
            </a:extLst>
          </p:cNvPr>
          <p:cNvPicPr>
            <a:picLocks noGrp="1" noChangeAspect="1"/>
          </p:cNvPicPr>
          <p:nvPr>
            <p:ph type="pic" sz="quarter" idx="33"/>
          </p:nvPr>
        </p:nvPicPr>
        <p:blipFill rotWithShape="1">
          <a:blip r:embed="rId2">
            <a:extLst>
              <a:ext uri="{28A0092B-C50C-407E-A947-70E740481C1C}">
                <a14:useLocalDpi xmlns:a14="http://schemas.microsoft.com/office/drawing/2010/main" val="0"/>
              </a:ext>
            </a:extLst>
          </a:blip>
          <a:srcRect t="4885" b="4885"/>
          <a:stretch/>
        </p:blipFill>
        <p:spPr>
          <a:prstGeom prst="rect">
            <a:avLst/>
          </a:prstGeom>
          <a:solidFill>
            <a:schemeClr val="bg1">
              <a:lumMod val="95000"/>
            </a:schemeClr>
          </a:solidFill>
        </p:spPr>
      </p:pic>
    </p:spTree>
    <p:extLst>
      <p:ext uri="{BB962C8B-B14F-4D97-AF65-F5344CB8AC3E}">
        <p14:creationId xmlns:p14="http://schemas.microsoft.com/office/powerpoint/2010/main" val="4131151198"/>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2EA96D6-5351-4989-B964-D8A881FF86C9}"/>
              </a:ext>
            </a:extLst>
          </p:cNvPr>
          <p:cNvSpPr>
            <a:spLocks noGrp="1"/>
          </p:cNvSpPr>
          <p:nvPr>
            <p:ph type="title"/>
          </p:nvPr>
        </p:nvSpPr>
        <p:spPr>
          <a:xfrm>
            <a:off x="3524435" y="1589103"/>
            <a:ext cx="6105565" cy="650847"/>
          </a:xfrm>
        </p:spPr>
        <p:txBody>
          <a:bodyPr/>
          <a:lstStyle/>
          <a:p>
            <a:r>
              <a:rPr lang="en-US" b="1" i="0" dirty="0">
                <a:solidFill>
                  <a:srgbClr val="333333"/>
                </a:solidFill>
                <a:effectLst/>
                <a:latin typeface="Comic Sans MS" panose="030F0702030302020204" pitchFamily="66" charset="0"/>
              </a:rPr>
              <a:t>What is Nmap in python? </a:t>
            </a:r>
            <a:endParaRPr lang="en-US" dirty="0">
              <a:latin typeface="Comic Sans MS" panose="030F0702030302020204" pitchFamily="66" charset="0"/>
            </a:endParaRPr>
          </a:p>
        </p:txBody>
      </p:sp>
      <p:sp>
        <p:nvSpPr>
          <p:cNvPr id="5" name="Content Placeholder 4">
            <a:extLst>
              <a:ext uri="{FF2B5EF4-FFF2-40B4-BE49-F238E27FC236}">
                <a16:creationId xmlns:a16="http://schemas.microsoft.com/office/drawing/2014/main" id="{D522064D-B314-41A5-91A8-73FE9C9720BC}"/>
              </a:ext>
            </a:extLst>
          </p:cNvPr>
          <p:cNvSpPr>
            <a:spLocks noGrp="1"/>
          </p:cNvSpPr>
          <p:nvPr>
            <p:ph sz="half" idx="1"/>
          </p:nvPr>
        </p:nvSpPr>
        <p:spPr>
          <a:xfrm>
            <a:off x="1438183" y="2239950"/>
            <a:ext cx="8191617" cy="3952050"/>
          </a:xfrm>
        </p:spPr>
        <p:txBody>
          <a:bodyPr/>
          <a:lstStyle/>
          <a:p>
            <a:r>
              <a:rPr lang="en-US" dirty="0">
                <a:solidFill>
                  <a:srgbClr val="000000"/>
                </a:solidFill>
                <a:latin typeface="Comic Sans MS" panose="030F0702030302020204" pitchFamily="66" charset="0"/>
              </a:rPr>
              <a:t>I</a:t>
            </a:r>
            <a:r>
              <a:rPr lang="en-US" b="0" i="0" dirty="0">
                <a:solidFill>
                  <a:srgbClr val="000000"/>
                </a:solidFill>
                <a:effectLst/>
                <a:latin typeface="Comic Sans MS" panose="030F0702030302020204" pitchFamily="66" charset="0"/>
              </a:rPr>
              <a:t>n technical terms, </a:t>
            </a:r>
            <a:r>
              <a:rPr lang="en-US" b="0" i="0" dirty="0" err="1">
                <a:solidFill>
                  <a:srgbClr val="000000"/>
                </a:solidFill>
                <a:effectLst/>
                <a:latin typeface="Comic Sans MS" panose="030F0702030302020204" pitchFamily="66" charset="0"/>
              </a:rPr>
              <a:t>nmap</a:t>
            </a:r>
            <a:r>
              <a:rPr lang="en-US" b="0" i="0" dirty="0">
                <a:solidFill>
                  <a:srgbClr val="000000"/>
                </a:solidFill>
                <a:effectLst/>
                <a:latin typeface="Comic Sans MS" panose="030F0702030302020204" pitchFamily="66" charset="0"/>
              </a:rPr>
              <a:t> is a tool that is used for </a:t>
            </a:r>
            <a:r>
              <a:rPr lang="en-US" b="1" i="0" dirty="0">
                <a:solidFill>
                  <a:srgbClr val="000000"/>
                </a:solidFill>
                <a:effectLst/>
                <a:latin typeface="Comic Sans MS" panose="030F0702030302020204" pitchFamily="66" charset="0"/>
              </a:rPr>
              <a:t>security auditing and network discovery.</a:t>
            </a:r>
            <a:r>
              <a:rPr lang="en-US" b="0" i="0" dirty="0">
                <a:solidFill>
                  <a:srgbClr val="000000"/>
                </a:solidFill>
                <a:effectLst/>
                <a:latin typeface="Comic Sans MS" panose="030F0702030302020204" pitchFamily="66" charset="0"/>
              </a:rPr>
              <a:t> The way </a:t>
            </a:r>
            <a:r>
              <a:rPr lang="en-US" b="0" i="0" dirty="0" err="1">
                <a:solidFill>
                  <a:srgbClr val="000000"/>
                </a:solidFill>
                <a:effectLst/>
                <a:latin typeface="Comic Sans MS" panose="030F0702030302020204" pitchFamily="66" charset="0"/>
              </a:rPr>
              <a:t>nmap</a:t>
            </a:r>
            <a:r>
              <a:rPr lang="en-US" b="0" i="0" dirty="0">
                <a:solidFill>
                  <a:srgbClr val="000000"/>
                </a:solidFill>
                <a:effectLst/>
                <a:latin typeface="Comic Sans MS" panose="030F0702030302020204" pitchFamily="66" charset="0"/>
              </a:rPr>
              <a:t> works is by sending raw IP packets to determine if the target host is available on the network, what services the target host is providing, what type of firewalls are in use, what operating system versions are running, and tons of other characteristics. </a:t>
            </a:r>
          </a:p>
          <a:p>
            <a:pPr algn="l" fontAlgn="base"/>
            <a:r>
              <a:rPr lang="en-IN" b="1" i="0" u="sng" dirty="0">
                <a:solidFill>
                  <a:srgbClr val="333333"/>
                </a:solidFill>
                <a:effectLst/>
                <a:latin typeface="Comic Sans MS" panose="030F0702030302020204" pitchFamily="66" charset="0"/>
              </a:rPr>
              <a:t>Syntax </a:t>
            </a:r>
            <a:r>
              <a:rPr lang="en-IN" b="1" i="0" dirty="0">
                <a:solidFill>
                  <a:srgbClr val="333333"/>
                </a:solidFill>
                <a:effectLst/>
                <a:latin typeface="Comic Sans MS" panose="030F0702030302020204" pitchFamily="66" charset="0"/>
              </a:rPr>
              <a:t>: </a:t>
            </a:r>
            <a:r>
              <a:rPr lang="en-US" b="0" i="0" dirty="0">
                <a:solidFill>
                  <a:srgbClr val="000000"/>
                </a:solidFill>
                <a:effectLst/>
                <a:latin typeface="Comic Sans MS" panose="030F0702030302020204" pitchFamily="66" charset="0"/>
              </a:rPr>
              <a:t>To use the </a:t>
            </a:r>
            <a:r>
              <a:rPr lang="en-US" b="0" i="0" dirty="0" err="1">
                <a:solidFill>
                  <a:srgbClr val="000000"/>
                </a:solidFill>
                <a:effectLst/>
                <a:latin typeface="Comic Sans MS" panose="030F0702030302020204" pitchFamily="66" charset="0"/>
              </a:rPr>
              <a:t>nmap</a:t>
            </a:r>
            <a:r>
              <a:rPr lang="en-US" b="0" i="0" dirty="0">
                <a:solidFill>
                  <a:srgbClr val="000000"/>
                </a:solidFill>
                <a:effectLst/>
                <a:latin typeface="Comic Sans MS" panose="030F0702030302020204" pitchFamily="66" charset="0"/>
              </a:rPr>
              <a:t> module in python, we first need to install the </a:t>
            </a:r>
            <a:r>
              <a:rPr lang="en-US" dirty="0">
                <a:solidFill>
                  <a:srgbClr val="333333"/>
                </a:solidFill>
                <a:latin typeface="Comic Sans MS" panose="030F0702030302020204" pitchFamily="66" charset="0"/>
              </a:rPr>
              <a:t>online tool</a:t>
            </a:r>
            <a:r>
              <a:rPr lang="en-US" b="0" i="0" dirty="0">
                <a:solidFill>
                  <a:srgbClr val="000000"/>
                </a:solidFill>
                <a:effectLst/>
                <a:latin typeface="Comic Sans MS" panose="030F0702030302020204" pitchFamily="66" charset="0"/>
              </a:rPr>
              <a:t>. After installing it, we need to install the </a:t>
            </a:r>
            <a:r>
              <a:rPr lang="en-US" b="0" i="0" dirty="0" err="1">
                <a:solidFill>
                  <a:srgbClr val="000000"/>
                </a:solidFill>
                <a:effectLst/>
                <a:latin typeface="Comic Sans MS" panose="030F0702030302020204" pitchFamily="66" charset="0"/>
              </a:rPr>
              <a:t>nmap</a:t>
            </a:r>
            <a:r>
              <a:rPr lang="en-US" b="0" i="0" dirty="0">
                <a:solidFill>
                  <a:srgbClr val="000000"/>
                </a:solidFill>
                <a:effectLst/>
                <a:latin typeface="Comic Sans MS" panose="030F0702030302020204" pitchFamily="66" charset="0"/>
              </a:rPr>
              <a:t> module using pip install python-</a:t>
            </a:r>
            <a:r>
              <a:rPr lang="en-US" b="0" i="0" dirty="0" err="1">
                <a:solidFill>
                  <a:srgbClr val="000000"/>
                </a:solidFill>
                <a:effectLst/>
                <a:latin typeface="Comic Sans MS" panose="030F0702030302020204" pitchFamily="66" charset="0"/>
              </a:rPr>
              <a:t>nmap</a:t>
            </a:r>
            <a:r>
              <a:rPr lang="en-US" b="0" i="0" dirty="0">
                <a:solidFill>
                  <a:srgbClr val="000000"/>
                </a:solidFill>
                <a:effectLst/>
                <a:latin typeface="Comic Sans MS" panose="030F0702030302020204" pitchFamily="66" charset="0"/>
              </a:rPr>
              <a:t>.   </a:t>
            </a:r>
          </a:p>
          <a:p>
            <a:pPr algn="l" fontAlgn="base"/>
            <a:r>
              <a:rPr lang="en-US" b="0" i="0" dirty="0">
                <a:solidFill>
                  <a:srgbClr val="000000"/>
                </a:solidFill>
                <a:effectLst/>
                <a:latin typeface="Comic Sans MS" panose="030F0702030302020204" pitchFamily="66" charset="0"/>
              </a:rPr>
              <a:t>Note that we cannot target any website or IP address as that is illegal so that we will use the localhost i.e., 127.0.0.1 </a:t>
            </a:r>
          </a:p>
          <a:p>
            <a:endParaRPr lang="en-US" dirty="0">
              <a:latin typeface="Comic Sans MS" panose="030F0702030302020204" pitchFamily="66" charset="0"/>
            </a:endParaRPr>
          </a:p>
        </p:txBody>
      </p:sp>
      <p:sp>
        <p:nvSpPr>
          <p:cNvPr id="6" name="Slide Number Placeholder 5">
            <a:extLst>
              <a:ext uri="{FF2B5EF4-FFF2-40B4-BE49-F238E27FC236}">
                <a16:creationId xmlns:a16="http://schemas.microsoft.com/office/drawing/2014/main" id="{1312CC31-2E12-46E3-B7CA-6C7BD85D475F}"/>
              </a:ext>
            </a:extLst>
          </p:cNvPr>
          <p:cNvSpPr>
            <a:spLocks noGrp="1"/>
          </p:cNvSpPr>
          <p:nvPr>
            <p:ph type="sldNum" sz="quarter" idx="34"/>
          </p:nvPr>
        </p:nvSpPr>
        <p:spPr/>
        <p:txBody>
          <a:bodyPr/>
          <a:lstStyle/>
          <a:p>
            <a:fld id="{19B51A1E-902D-48AF-9020-955120F399B6}" type="slidenum">
              <a:rPr lang="en-US" noProof="0" smtClean="0"/>
              <a:pPr/>
              <a:t>3</a:t>
            </a:fld>
            <a:endParaRPr lang="en-US" noProof="0" dirty="0"/>
          </a:p>
        </p:txBody>
      </p:sp>
      <p:pic>
        <p:nvPicPr>
          <p:cNvPr id="7" name="Picture Placeholder 17" descr="decorative element">
            <a:extLst>
              <a:ext uri="{FF2B5EF4-FFF2-40B4-BE49-F238E27FC236}">
                <a16:creationId xmlns:a16="http://schemas.microsoft.com/office/drawing/2014/main" id="{93EE04FC-0F93-4851-9646-94FB18C4C655}"/>
              </a:ext>
            </a:extLst>
          </p:cNvPr>
          <p:cNvPicPr>
            <a:picLocks noGrp="1" noChangeAspect="1"/>
          </p:cNvPicPr>
          <p:nvPr>
            <p:ph type="pic" sz="quarter" idx="33"/>
          </p:nvPr>
        </p:nvPicPr>
        <p:blipFill rotWithShape="1">
          <a:blip r:embed="rId2">
            <a:extLst>
              <a:ext uri="{28A0092B-C50C-407E-A947-70E740481C1C}">
                <a14:useLocalDpi xmlns:a14="http://schemas.microsoft.com/office/drawing/2010/main" val="0"/>
              </a:ext>
            </a:extLst>
          </a:blip>
          <a:srcRect t="4885" b="4885"/>
          <a:stretch/>
        </p:blipFill>
        <p:spPr>
          <a:xfrm>
            <a:off x="9980613" y="0"/>
            <a:ext cx="2211387" cy="6191250"/>
          </a:xfrm>
          <a:prstGeom prst="rect">
            <a:avLst/>
          </a:prstGeom>
        </p:spPr>
      </p:pic>
    </p:spTree>
    <p:extLst>
      <p:ext uri="{BB962C8B-B14F-4D97-AF65-F5344CB8AC3E}">
        <p14:creationId xmlns:p14="http://schemas.microsoft.com/office/powerpoint/2010/main" val="2266595869"/>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0" name="Title 19">
            <a:extLst>
              <a:ext uri="{FF2B5EF4-FFF2-40B4-BE49-F238E27FC236}">
                <a16:creationId xmlns:a16="http://schemas.microsoft.com/office/drawing/2014/main" id="{F11A6B65-5A20-4F4D-ACBB-ED50132D4571}"/>
              </a:ext>
            </a:extLst>
          </p:cNvPr>
          <p:cNvSpPr>
            <a:spLocks noGrp="1"/>
          </p:cNvSpPr>
          <p:nvPr>
            <p:ph type="ctrTitle"/>
          </p:nvPr>
        </p:nvSpPr>
        <p:spPr>
          <a:xfrm>
            <a:off x="-402514" y="2707882"/>
            <a:ext cx="8483600" cy="2092959"/>
          </a:xfrm>
        </p:spPr>
        <p:txBody>
          <a:bodyPr/>
          <a:lstStyle/>
          <a:p>
            <a:r>
              <a:rPr lang="en-US" dirty="0">
                <a:latin typeface="Comic Sans MS" panose="030F0702030302020204" pitchFamily="66" charset="0"/>
              </a:rPr>
              <a:t>THANK YOU </a:t>
            </a:r>
            <a:br>
              <a:rPr lang="en-US" dirty="0">
                <a:latin typeface="Comic Sans MS" panose="030F0702030302020204" pitchFamily="66" charset="0"/>
              </a:rPr>
            </a:br>
            <a:r>
              <a:rPr lang="en-US" dirty="0">
                <a:latin typeface="Comic Sans MS" panose="030F0702030302020204" pitchFamily="66" charset="0"/>
              </a:rPr>
              <a:t>SO much </a:t>
            </a:r>
          </a:p>
        </p:txBody>
      </p:sp>
      <p:sp>
        <p:nvSpPr>
          <p:cNvPr id="4" name="Text Placeholder 3">
            <a:extLst>
              <a:ext uri="{FF2B5EF4-FFF2-40B4-BE49-F238E27FC236}">
                <a16:creationId xmlns:a16="http://schemas.microsoft.com/office/drawing/2014/main" id="{60828E04-9C2A-4859-8050-C2DF67A249CB}"/>
              </a:ext>
            </a:extLst>
          </p:cNvPr>
          <p:cNvSpPr>
            <a:spLocks noGrp="1"/>
          </p:cNvSpPr>
          <p:nvPr>
            <p:ph type="body" sz="quarter" idx="15"/>
          </p:nvPr>
        </p:nvSpPr>
        <p:spPr/>
        <p:txBody>
          <a:bodyPr/>
          <a:lstStyle/>
          <a:p>
            <a:r>
              <a:rPr lang="en-US" dirty="0"/>
              <a:t> </a:t>
            </a:r>
          </a:p>
        </p:txBody>
      </p:sp>
      <p:sp>
        <p:nvSpPr>
          <p:cNvPr id="22" name="TextBox 21">
            <a:extLst>
              <a:ext uri="{FF2B5EF4-FFF2-40B4-BE49-F238E27FC236}">
                <a16:creationId xmlns:a16="http://schemas.microsoft.com/office/drawing/2014/main" id="{19352CF6-0F22-45A8-B28B-37FAFCE5C5D6}"/>
              </a:ext>
            </a:extLst>
          </p:cNvPr>
          <p:cNvSpPr txBox="1"/>
          <p:nvPr/>
        </p:nvSpPr>
        <p:spPr>
          <a:xfrm>
            <a:off x="10251642" y="182562"/>
            <a:ext cx="1662546" cy="404658"/>
          </a:xfrm>
          <a:prstGeom prst="rect">
            <a:avLst/>
          </a:prstGeom>
          <a:noFill/>
        </p:spPr>
        <p:txBody>
          <a:bodyPr wrap="square" lIns="0" tIns="36000" rIns="0" bIns="0" rtlCol="0">
            <a:spAutoFit/>
          </a:bodyPr>
          <a:lstStyle/>
          <a:p>
            <a:pPr algn="r">
              <a:lnSpc>
                <a:spcPts val="1400"/>
              </a:lnSpc>
            </a:pPr>
            <a:r>
              <a:rPr lang="en-US" sz="1600" b="1" spc="-100" dirty="0">
                <a:solidFill>
                  <a:schemeClr val="tx1">
                    <a:lumMod val="50000"/>
                    <a:lumOff val="50000"/>
                  </a:schemeClr>
                </a:solidFill>
                <a:latin typeface="Corbel" panose="020B0503020204020204" pitchFamily="34" charset="0"/>
              </a:rPr>
              <a:t>FIRST UP</a:t>
            </a:r>
            <a:br>
              <a:rPr lang="en-US" sz="1600" b="1" spc="-100" dirty="0">
                <a:solidFill>
                  <a:schemeClr val="tx1">
                    <a:lumMod val="50000"/>
                    <a:lumOff val="50000"/>
                  </a:schemeClr>
                </a:solidFill>
                <a:latin typeface="Corbel" panose="020B0503020204020204" pitchFamily="34" charset="0"/>
              </a:rPr>
            </a:br>
            <a:r>
              <a:rPr lang="en-US" sz="1600" b="1" spc="-100" baseline="0" dirty="0">
                <a:solidFill>
                  <a:schemeClr val="accent1"/>
                </a:solidFill>
                <a:latin typeface="Corbel" panose="020B0503020204020204" pitchFamily="34" charset="0"/>
              </a:rPr>
              <a:t> </a:t>
            </a:r>
            <a:r>
              <a:rPr lang="en-US" sz="1600" b="1" spc="-100" dirty="0">
                <a:latin typeface="Corbel" panose="020B0503020204020204" pitchFamily="34" charset="0"/>
              </a:rPr>
              <a:t>CONSULTANTS</a:t>
            </a:r>
            <a:endParaRPr lang="en-US" sz="1600" b="1" spc="-100" baseline="0" dirty="0">
              <a:solidFill>
                <a:schemeClr val="tx1"/>
              </a:solidFill>
              <a:latin typeface="Corbel" panose="020B0503020204020204" pitchFamily="34" charset="0"/>
            </a:endParaRPr>
          </a:p>
        </p:txBody>
      </p:sp>
      <p:sp>
        <p:nvSpPr>
          <p:cNvPr id="12" name="Slide Number Placeholder 11">
            <a:extLst>
              <a:ext uri="{FF2B5EF4-FFF2-40B4-BE49-F238E27FC236}">
                <a16:creationId xmlns:a16="http://schemas.microsoft.com/office/drawing/2014/main" id="{91814EC9-246A-4C6E-941E-5774FE72F08E}"/>
              </a:ext>
            </a:extLst>
          </p:cNvPr>
          <p:cNvSpPr>
            <a:spLocks noGrp="1"/>
          </p:cNvSpPr>
          <p:nvPr>
            <p:ph type="sldNum" sz="quarter" idx="4294967295"/>
          </p:nvPr>
        </p:nvSpPr>
        <p:spPr>
          <a:xfrm>
            <a:off x="11914188" y="6402388"/>
            <a:ext cx="277812" cy="273050"/>
          </a:xfrm>
        </p:spPr>
        <p:txBody>
          <a:bodyPr/>
          <a:lstStyle/>
          <a:p>
            <a:fld id="{19B51A1E-902D-48AF-9020-955120F399B6}" type="slidenum">
              <a:rPr lang="en-US" smtClean="0"/>
              <a:pPr/>
              <a:t>30</a:t>
            </a:fld>
            <a:endParaRPr lang="en-US" dirty="0"/>
          </a:p>
        </p:txBody>
      </p:sp>
      <p:sp>
        <p:nvSpPr>
          <p:cNvPr id="14" name="Text Placeholder 13">
            <a:extLst>
              <a:ext uri="{FF2B5EF4-FFF2-40B4-BE49-F238E27FC236}">
                <a16:creationId xmlns:a16="http://schemas.microsoft.com/office/drawing/2014/main" id="{8560BBCF-7B27-40B1-BEC0-491B20158489}"/>
              </a:ext>
            </a:extLst>
          </p:cNvPr>
          <p:cNvSpPr>
            <a:spLocks noGrp="1"/>
          </p:cNvSpPr>
          <p:nvPr>
            <p:ph type="body" sz="quarter" idx="16"/>
          </p:nvPr>
        </p:nvSpPr>
        <p:spPr/>
        <p:txBody>
          <a:bodyPr/>
          <a:lstStyle/>
          <a:p>
            <a:r>
              <a:rPr lang="en-US" dirty="0"/>
              <a:t> </a:t>
            </a:r>
          </a:p>
        </p:txBody>
      </p:sp>
      <p:pic>
        <p:nvPicPr>
          <p:cNvPr id="7" name="Picture Placeholder 17" descr="decorative element">
            <a:extLst>
              <a:ext uri="{FF2B5EF4-FFF2-40B4-BE49-F238E27FC236}">
                <a16:creationId xmlns:a16="http://schemas.microsoft.com/office/drawing/2014/main" id="{1CE5DFD6-B6B3-4874-975B-3626219F258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a:off x="6235974" y="668064"/>
            <a:ext cx="5304998" cy="5583366"/>
          </a:xfrm>
          <a:prstGeom prst="rect">
            <a:avLst/>
          </a:prstGeom>
        </p:spPr>
      </p:pic>
      <mc:AlternateContent xmlns:mc="http://schemas.openxmlformats.org/markup-compatibility/2006">
        <mc:Choice xmlns:am3d="http://schemas.microsoft.com/office/drawing/2017/model3d" Requires="am3d">
          <p:graphicFrame>
            <p:nvGraphicFramePr>
              <p:cNvPr id="3" name="3D Model 2" descr="Rainbow">
                <a:extLst>
                  <a:ext uri="{FF2B5EF4-FFF2-40B4-BE49-F238E27FC236}">
                    <a16:creationId xmlns:a16="http://schemas.microsoft.com/office/drawing/2014/main" id="{77A65BAC-61C2-4774-A4AB-B2D33FCCACBE}"/>
                  </a:ext>
                </a:extLst>
              </p:cNvPr>
              <p:cNvGraphicFramePr>
                <a:graphicFrameLocks noChangeAspect="1"/>
              </p:cNvGraphicFramePr>
              <p:nvPr>
                <p:extLst>
                  <p:ext uri="{D42A27DB-BD31-4B8C-83A1-F6EECF244321}">
                    <p14:modId xmlns:p14="http://schemas.microsoft.com/office/powerpoint/2010/main" val="2863608645"/>
                  </p:ext>
                </p:extLst>
              </p:nvPr>
            </p:nvGraphicFramePr>
            <p:xfrm>
              <a:off x="1277207" y="697799"/>
              <a:ext cx="5021993" cy="2674006"/>
            </p:xfrm>
            <a:graphic>
              <a:graphicData uri="http://schemas.microsoft.com/office/drawing/2017/model3d">
                <am3d:model3d r:embed="rId3">
                  <am3d:spPr>
                    <a:xfrm>
                      <a:off x="0" y="0"/>
                      <a:ext cx="5021993" cy="2674006"/>
                    </a:xfrm>
                    <a:prstGeom prst="rect">
                      <a:avLst/>
                    </a:prstGeom>
                  </am3d:spPr>
                  <am3d:camera>
                    <am3d:pos x="0" y="0" z="52588145"/>
                    <am3d:up dx="0" dy="36000000" dz="0"/>
                    <am3d:lookAt x="0" y="0" z="0"/>
                    <am3d:perspective fov="2700000"/>
                  </am3d:camera>
                  <am3d:trans>
                    <am3d:meterPerModelUnit n="64567" d="1000000"/>
                    <am3d:preTrans dx="0" dy="-9000000" dz="0"/>
                    <am3d:scale>
                      <am3d:sx n="1000000" d="1000000"/>
                      <am3d:sy n="1000000" d="1000000"/>
                      <am3d:sz n="1000000" d="1000000"/>
                    </am3d:scale>
                    <am3d:rot ax="421817" ay="-687910" az="-84253"/>
                    <am3d:postTrans dx="0" dy="0" dz="0"/>
                  </am3d:trans>
                  <am3d:raster rName="Office3DRenderer" rVer="16.0.8326">
                    <am3d:blip r:embed="rId4"/>
                  </am3d:raster>
                  <am3d:objViewport viewportSz="5956317"/>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 name="3D Model 2" descr="Rainbow">
                <a:extLst>
                  <a:ext uri="{FF2B5EF4-FFF2-40B4-BE49-F238E27FC236}">
                    <a16:creationId xmlns:a16="http://schemas.microsoft.com/office/drawing/2014/main" id="{77A65BAC-61C2-4774-A4AB-B2D33FCCACBE}"/>
                  </a:ext>
                </a:extLst>
              </p:cNvPr>
              <p:cNvPicPr>
                <a:picLocks noGrp="1" noRot="1" noChangeAspect="1" noMove="1" noResize="1" noEditPoints="1" noAdjustHandles="1" noChangeArrowheads="1" noChangeShapeType="1" noCrop="1"/>
              </p:cNvPicPr>
              <p:nvPr/>
            </p:nvPicPr>
            <p:blipFill>
              <a:blip r:embed="rId4"/>
              <a:stretch>
                <a:fillRect/>
              </a:stretch>
            </p:blipFill>
            <p:spPr>
              <a:xfrm>
                <a:off x="1277207" y="697799"/>
                <a:ext cx="5021993" cy="2674006"/>
              </a:xfrm>
              <a:prstGeom prst="rect">
                <a:avLst/>
              </a:prstGeom>
            </p:spPr>
          </p:pic>
        </mc:Fallback>
      </mc:AlternateContent>
    </p:spTree>
    <p:extLst>
      <p:ext uri="{BB962C8B-B14F-4D97-AF65-F5344CB8AC3E}">
        <p14:creationId xmlns:p14="http://schemas.microsoft.com/office/powerpoint/2010/main" val="4153678306"/>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815B41-C95E-4711-AE10-614836510169}"/>
              </a:ext>
            </a:extLst>
          </p:cNvPr>
          <p:cNvSpPr>
            <a:spLocks noGrp="1"/>
          </p:cNvSpPr>
          <p:nvPr>
            <p:ph type="title"/>
          </p:nvPr>
        </p:nvSpPr>
        <p:spPr>
          <a:xfrm>
            <a:off x="2681057" y="1997475"/>
            <a:ext cx="6948744" cy="846156"/>
          </a:xfrm>
        </p:spPr>
        <p:txBody>
          <a:bodyPr/>
          <a:lstStyle/>
          <a:p>
            <a:r>
              <a:rPr lang="en-IN" b="1" i="0" dirty="0">
                <a:solidFill>
                  <a:srgbClr val="333333"/>
                </a:solidFill>
                <a:effectLst/>
                <a:latin typeface="Comic Sans MS" panose="030F0702030302020204" pitchFamily="66" charset="0"/>
              </a:rPr>
              <a:t>SYN-ACK Scanning using Nmap</a:t>
            </a:r>
            <a:br>
              <a:rPr lang="en-IN" b="1" i="0" dirty="0">
                <a:solidFill>
                  <a:srgbClr val="333333"/>
                </a:solidFill>
                <a:effectLst/>
                <a:latin typeface="Comic Sans MS" panose="030F0702030302020204" pitchFamily="66" charset="0"/>
              </a:rPr>
            </a:br>
            <a:endParaRPr lang="en-US" dirty="0">
              <a:latin typeface="Comic Sans MS" panose="030F0702030302020204" pitchFamily="66" charset="0"/>
            </a:endParaRPr>
          </a:p>
        </p:txBody>
      </p:sp>
      <p:sp>
        <p:nvSpPr>
          <p:cNvPr id="5" name="Content Placeholder 4">
            <a:extLst>
              <a:ext uri="{FF2B5EF4-FFF2-40B4-BE49-F238E27FC236}">
                <a16:creationId xmlns:a16="http://schemas.microsoft.com/office/drawing/2014/main" id="{F91D423B-5703-42B3-9C76-92A204373B94}"/>
              </a:ext>
            </a:extLst>
          </p:cNvPr>
          <p:cNvSpPr>
            <a:spLocks noGrp="1"/>
          </p:cNvSpPr>
          <p:nvPr>
            <p:ph sz="half" idx="1"/>
          </p:nvPr>
        </p:nvSpPr>
        <p:spPr>
          <a:xfrm>
            <a:off x="2760955" y="3429000"/>
            <a:ext cx="6868845" cy="2763000"/>
          </a:xfrm>
        </p:spPr>
        <p:txBody>
          <a:bodyPr/>
          <a:lstStyle/>
          <a:p>
            <a:r>
              <a:rPr lang="en-US" b="0" i="0" dirty="0">
                <a:solidFill>
                  <a:srgbClr val="000000"/>
                </a:solidFill>
                <a:effectLst/>
                <a:latin typeface="Comic Sans MS" panose="030F0702030302020204" pitchFamily="66" charset="0"/>
              </a:rPr>
              <a:t>When we want to know about the state of the port without establishing the full connection, we perform SYN scanning. This is possible by sending </a:t>
            </a:r>
            <a:r>
              <a:rPr lang="en-US" b="1" i="0" dirty="0">
                <a:solidFill>
                  <a:srgbClr val="000000"/>
                </a:solidFill>
                <a:effectLst/>
                <a:latin typeface="Comic Sans MS" panose="030F0702030302020204" pitchFamily="66" charset="0"/>
              </a:rPr>
              <a:t>synchronous packets</a:t>
            </a:r>
            <a:r>
              <a:rPr lang="en-US" b="0" i="0" dirty="0">
                <a:solidFill>
                  <a:srgbClr val="000000"/>
                </a:solidFill>
                <a:effectLst/>
                <a:latin typeface="Comic Sans MS" panose="030F0702030302020204" pitchFamily="66" charset="0"/>
              </a:rPr>
              <a:t> to every port of the target host (for three-way handshaking). If the target host server responds with SYN/ACK (synchronization acknowledged), it means that the port is open. </a:t>
            </a:r>
            <a:endParaRPr lang="en-IN" dirty="0">
              <a:latin typeface="Comic Sans MS" panose="030F0702030302020204" pitchFamily="66" charset="0"/>
            </a:endParaRPr>
          </a:p>
          <a:p>
            <a:endParaRPr lang="en-US" dirty="0">
              <a:latin typeface="Comic Sans MS" panose="030F0702030302020204" pitchFamily="66" charset="0"/>
            </a:endParaRPr>
          </a:p>
        </p:txBody>
      </p:sp>
      <p:sp>
        <p:nvSpPr>
          <p:cNvPr id="6" name="Slide Number Placeholder 5">
            <a:extLst>
              <a:ext uri="{FF2B5EF4-FFF2-40B4-BE49-F238E27FC236}">
                <a16:creationId xmlns:a16="http://schemas.microsoft.com/office/drawing/2014/main" id="{C8335D52-D867-4864-A5D3-34880B1F248B}"/>
              </a:ext>
            </a:extLst>
          </p:cNvPr>
          <p:cNvSpPr>
            <a:spLocks noGrp="1"/>
          </p:cNvSpPr>
          <p:nvPr>
            <p:ph type="sldNum" sz="quarter" idx="34"/>
          </p:nvPr>
        </p:nvSpPr>
        <p:spPr/>
        <p:txBody>
          <a:bodyPr/>
          <a:lstStyle/>
          <a:p>
            <a:fld id="{19B51A1E-902D-48AF-9020-955120F399B6}" type="slidenum">
              <a:rPr lang="en-US" noProof="0" smtClean="0"/>
              <a:pPr/>
              <a:t>4</a:t>
            </a:fld>
            <a:endParaRPr lang="en-US" noProof="0" dirty="0"/>
          </a:p>
        </p:txBody>
      </p:sp>
      <p:pic>
        <p:nvPicPr>
          <p:cNvPr id="7" name="Picture Placeholder 17" descr="decorative element">
            <a:extLst>
              <a:ext uri="{FF2B5EF4-FFF2-40B4-BE49-F238E27FC236}">
                <a16:creationId xmlns:a16="http://schemas.microsoft.com/office/drawing/2014/main" id="{675719A9-1C8F-4817-8EA1-6AA5B7ECFD30}"/>
              </a:ext>
            </a:extLst>
          </p:cNvPr>
          <p:cNvPicPr>
            <a:picLocks noGrp="1" noChangeAspect="1"/>
          </p:cNvPicPr>
          <p:nvPr>
            <p:ph type="pic" sz="quarter" idx="33"/>
          </p:nvPr>
        </p:nvPicPr>
        <p:blipFill rotWithShape="1">
          <a:blip r:embed="rId2">
            <a:extLst>
              <a:ext uri="{28A0092B-C50C-407E-A947-70E740481C1C}">
                <a14:useLocalDpi xmlns:a14="http://schemas.microsoft.com/office/drawing/2010/main" val="0"/>
              </a:ext>
            </a:extLst>
          </a:blip>
          <a:srcRect t="4885" b="4885"/>
          <a:stretch/>
        </p:blipFill>
        <p:spPr>
          <a:xfrm>
            <a:off x="9980613" y="0"/>
            <a:ext cx="2211387" cy="6191250"/>
          </a:xfrm>
          <a:prstGeom prst="rect">
            <a:avLst/>
          </a:prstGeom>
        </p:spPr>
      </p:pic>
    </p:spTree>
    <p:extLst>
      <p:ext uri="{BB962C8B-B14F-4D97-AF65-F5344CB8AC3E}">
        <p14:creationId xmlns:p14="http://schemas.microsoft.com/office/powerpoint/2010/main" val="3798722011"/>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959A225-B0C4-440C-BC0E-71FE148B395E}"/>
              </a:ext>
            </a:extLst>
          </p:cNvPr>
          <p:cNvSpPr>
            <a:spLocks noGrp="1"/>
          </p:cNvSpPr>
          <p:nvPr>
            <p:ph type="title"/>
          </p:nvPr>
        </p:nvSpPr>
        <p:spPr>
          <a:xfrm>
            <a:off x="1828800" y="985422"/>
            <a:ext cx="7801199" cy="1254528"/>
          </a:xfrm>
        </p:spPr>
        <p:txBody>
          <a:bodyPr/>
          <a:lstStyle/>
          <a:p>
            <a:pPr algn="l"/>
            <a:r>
              <a:rPr lang="en-IN" b="1" dirty="0">
                <a:solidFill>
                  <a:schemeClr val="tx1"/>
                </a:solidFill>
                <a:latin typeface="Comic Sans MS" panose="030F0702030302020204" pitchFamily="66" charset="0"/>
              </a:rPr>
              <a:t>What</a:t>
            </a:r>
            <a:r>
              <a:rPr lang="en-IN" dirty="0">
                <a:effectLst>
                  <a:outerShdw blurRad="38100" dist="38100" dir="2700000" algn="tl">
                    <a:srgbClr val="000000">
                      <a:alpha val="43137"/>
                    </a:srgbClr>
                  </a:outerShdw>
                </a:effectLst>
                <a:latin typeface="Comic Sans MS" panose="030F0702030302020204" pitchFamily="66" charset="0"/>
              </a:rPr>
              <a:t> </a:t>
            </a:r>
            <a:r>
              <a:rPr lang="en-IN" b="1" dirty="0">
                <a:solidFill>
                  <a:schemeClr val="tx1"/>
                </a:solidFill>
                <a:effectLst>
                  <a:outerShdw blurRad="38100" dist="38100" dir="2700000" algn="tl">
                    <a:srgbClr val="000000">
                      <a:alpha val="43137"/>
                    </a:srgbClr>
                  </a:outerShdw>
                </a:effectLst>
                <a:latin typeface="Comic Sans MS" panose="030F0702030302020204" pitchFamily="66" charset="0"/>
              </a:rPr>
              <a:t>is ICMP?</a:t>
            </a:r>
            <a:br>
              <a:rPr lang="en-IN" b="1" dirty="0">
                <a:solidFill>
                  <a:schemeClr val="tx1"/>
                </a:solidFill>
                <a:effectLst>
                  <a:outerShdw blurRad="38100" dist="38100" dir="2700000" algn="tl">
                    <a:srgbClr val="000000">
                      <a:alpha val="43137"/>
                    </a:srgbClr>
                  </a:outerShdw>
                </a:effectLst>
                <a:latin typeface="Comic Sans MS" panose="030F0702030302020204" pitchFamily="66" charset="0"/>
              </a:rPr>
            </a:br>
            <a:r>
              <a:rPr lang="en-IN" b="1" dirty="0">
                <a:solidFill>
                  <a:schemeClr val="tx1"/>
                </a:solidFill>
                <a:effectLst>
                  <a:outerShdw blurRad="38100" dist="38100" dir="2700000" algn="tl">
                    <a:srgbClr val="000000">
                      <a:alpha val="43137"/>
                    </a:srgbClr>
                  </a:outerShdw>
                </a:effectLst>
                <a:latin typeface="Comic Sans MS" panose="030F0702030302020204" pitchFamily="66" charset="0"/>
              </a:rPr>
              <a:t>(</a:t>
            </a:r>
            <a:r>
              <a:rPr lang="en-IN" b="1" dirty="0">
                <a:solidFill>
                  <a:srgbClr val="444444"/>
                </a:solidFill>
                <a:effectLst/>
                <a:latin typeface="Comic Sans MS" panose="030F0702030302020204" pitchFamily="66" charset="0"/>
              </a:rPr>
              <a:t>Internet Control Message Protocol)</a:t>
            </a:r>
            <a:endParaRPr lang="en-US" dirty="0">
              <a:latin typeface="Comic Sans MS" panose="030F0702030302020204" pitchFamily="66" charset="0"/>
            </a:endParaRPr>
          </a:p>
        </p:txBody>
      </p:sp>
      <p:sp>
        <p:nvSpPr>
          <p:cNvPr id="5" name="Content Placeholder 4">
            <a:extLst>
              <a:ext uri="{FF2B5EF4-FFF2-40B4-BE49-F238E27FC236}">
                <a16:creationId xmlns:a16="http://schemas.microsoft.com/office/drawing/2014/main" id="{95536AA7-EB0A-42CA-827F-77DA1A12610E}"/>
              </a:ext>
            </a:extLst>
          </p:cNvPr>
          <p:cNvSpPr>
            <a:spLocks noGrp="1"/>
          </p:cNvSpPr>
          <p:nvPr>
            <p:ph sz="half" idx="1"/>
          </p:nvPr>
        </p:nvSpPr>
        <p:spPr>
          <a:xfrm>
            <a:off x="2175029" y="2583402"/>
            <a:ext cx="7454771" cy="3608598"/>
          </a:xfrm>
        </p:spPr>
        <p:txBody>
          <a:bodyPr/>
          <a:lstStyle/>
          <a:p>
            <a:r>
              <a:rPr lang="en-US" b="0" i="0" dirty="0">
                <a:solidFill>
                  <a:srgbClr val="444444"/>
                </a:solidFill>
                <a:effectLst/>
                <a:latin typeface="Comic Sans MS" panose="030F0702030302020204" pitchFamily="66" charset="0"/>
              </a:rPr>
              <a:t>The Internet Control Message Protocol (ICMP) is a supporting protocol in the Internet protocol suite. It is used by network devices, including routers, to send error messages and operational information indicating success or failure when communicating with another IP address, for example, an error is indicated when a requested service is not available or that a host or router could not be reached. ICMP differs from transport protocols such as TCP(</a:t>
            </a:r>
            <a:r>
              <a:rPr lang="en-IN" dirty="0">
                <a:solidFill>
                  <a:srgbClr val="444444"/>
                </a:solidFill>
                <a:effectLst/>
                <a:latin typeface="Comic Sans MS" panose="030F0702030302020204" pitchFamily="66" charset="0"/>
                <a:cs typeface="Segoe UI" panose="020B0502040204020203" pitchFamily="34" charset="0"/>
              </a:rPr>
              <a:t>Transmission Control Protocol</a:t>
            </a:r>
            <a:r>
              <a:rPr lang="en-US" b="0" i="0" dirty="0">
                <a:solidFill>
                  <a:srgbClr val="444444"/>
                </a:solidFill>
                <a:effectLst/>
                <a:latin typeface="Comic Sans MS" panose="030F0702030302020204" pitchFamily="66" charset="0"/>
              </a:rPr>
              <a:t>) and UDP(User Datagram Protocol) in that it is not typically used to exchange data between systems, nor is it regularly employed by end-user network applications (with the exception of some diagnostic tools like ping and traceroute).</a:t>
            </a:r>
            <a:endParaRPr lang="en-IN" dirty="0">
              <a:latin typeface="Comic Sans MS" panose="030F0702030302020204" pitchFamily="66" charset="0"/>
            </a:endParaRPr>
          </a:p>
          <a:p>
            <a:endParaRPr lang="en-US" dirty="0">
              <a:latin typeface="Comic Sans MS" panose="030F0702030302020204" pitchFamily="66" charset="0"/>
            </a:endParaRPr>
          </a:p>
        </p:txBody>
      </p:sp>
      <p:sp>
        <p:nvSpPr>
          <p:cNvPr id="6" name="Slide Number Placeholder 5">
            <a:extLst>
              <a:ext uri="{FF2B5EF4-FFF2-40B4-BE49-F238E27FC236}">
                <a16:creationId xmlns:a16="http://schemas.microsoft.com/office/drawing/2014/main" id="{35B55962-052E-4223-B4F8-0AEB77D41381}"/>
              </a:ext>
            </a:extLst>
          </p:cNvPr>
          <p:cNvSpPr>
            <a:spLocks noGrp="1"/>
          </p:cNvSpPr>
          <p:nvPr>
            <p:ph type="sldNum" sz="quarter" idx="34"/>
          </p:nvPr>
        </p:nvSpPr>
        <p:spPr/>
        <p:txBody>
          <a:bodyPr/>
          <a:lstStyle/>
          <a:p>
            <a:fld id="{19B51A1E-902D-48AF-9020-955120F399B6}" type="slidenum">
              <a:rPr lang="en-US" noProof="0" smtClean="0"/>
              <a:pPr/>
              <a:t>5</a:t>
            </a:fld>
            <a:endParaRPr lang="en-US" noProof="0" dirty="0"/>
          </a:p>
        </p:txBody>
      </p:sp>
      <p:pic>
        <p:nvPicPr>
          <p:cNvPr id="7" name="Picture Placeholder 17" descr="decorative element">
            <a:extLst>
              <a:ext uri="{FF2B5EF4-FFF2-40B4-BE49-F238E27FC236}">
                <a16:creationId xmlns:a16="http://schemas.microsoft.com/office/drawing/2014/main" id="{AAFFE430-F6CF-4002-9F96-9375B20DFB8D}"/>
              </a:ext>
            </a:extLst>
          </p:cNvPr>
          <p:cNvPicPr>
            <a:picLocks noGrp="1" noChangeAspect="1"/>
          </p:cNvPicPr>
          <p:nvPr>
            <p:ph type="pic" sz="quarter" idx="33"/>
          </p:nvPr>
        </p:nvPicPr>
        <p:blipFill rotWithShape="1">
          <a:blip r:embed="rId2">
            <a:extLst>
              <a:ext uri="{28A0092B-C50C-407E-A947-70E740481C1C}">
                <a14:useLocalDpi xmlns:a14="http://schemas.microsoft.com/office/drawing/2010/main" val="0"/>
              </a:ext>
            </a:extLst>
          </a:blip>
          <a:srcRect t="4885" b="4885"/>
          <a:stretch/>
        </p:blipFill>
        <p:spPr>
          <a:xfrm>
            <a:off x="9980613" y="0"/>
            <a:ext cx="2211387" cy="6191250"/>
          </a:xfrm>
          <a:prstGeom prst="rect">
            <a:avLst/>
          </a:prstGeom>
        </p:spPr>
      </p:pic>
    </p:spTree>
    <p:extLst>
      <p:ext uri="{BB962C8B-B14F-4D97-AF65-F5344CB8AC3E}">
        <p14:creationId xmlns:p14="http://schemas.microsoft.com/office/powerpoint/2010/main" val="888040992"/>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79F9836-FB2B-4435-BFBE-6E261E3F76B0}"/>
              </a:ext>
            </a:extLst>
          </p:cNvPr>
          <p:cNvSpPr>
            <a:spLocks noGrp="1"/>
          </p:cNvSpPr>
          <p:nvPr>
            <p:ph type="title"/>
          </p:nvPr>
        </p:nvSpPr>
        <p:spPr>
          <a:xfrm>
            <a:off x="4261282" y="1526959"/>
            <a:ext cx="5368717" cy="712991"/>
          </a:xfrm>
        </p:spPr>
        <p:txBody>
          <a:bodyPr/>
          <a:lstStyle/>
          <a:p>
            <a:r>
              <a:rPr lang="en-IN" b="1" i="0" dirty="0">
                <a:solidFill>
                  <a:srgbClr val="333333"/>
                </a:solidFill>
                <a:effectLst/>
                <a:latin typeface="Comic Sans MS" panose="030F0702030302020204" pitchFamily="66" charset="0"/>
              </a:rPr>
              <a:t>UDP Scan</a:t>
            </a:r>
            <a:endParaRPr lang="en-US" dirty="0">
              <a:latin typeface="Comic Sans MS" panose="030F0702030302020204" pitchFamily="66" charset="0"/>
            </a:endParaRPr>
          </a:p>
        </p:txBody>
      </p:sp>
      <p:sp>
        <p:nvSpPr>
          <p:cNvPr id="5" name="Content Placeholder 4">
            <a:extLst>
              <a:ext uri="{FF2B5EF4-FFF2-40B4-BE49-F238E27FC236}">
                <a16:creationId xmlns:a16="http://schemas.microsoft.com/office/drawing/2014/main" id="{92924AA4-F009-4633-8A62-FE667912FE43}"/>
              </a:ext>
            </a:extLst>
          </p:cNvPr>
          <p:cNvSpPr>
            <a:spLocks noGrp="1"/>
          </p:cNvSpPr>
          <p:nvPr>
            <p:ph sz="half" idx="1"/>
          </p:nvPr>
        </p:nvSpPr>
        <p:spPr>
          <a:xfrm>
            <a:off x="2050742" y="2530136"/>
            <a:ext cx="7579058" cy="3661864"/>
          </a:xfrm>
        </p:spPr>
        <p:txBody>
          <a:bodyPr/>
          <a:lstStyle/>
          <a:p>
            <a:r>
              <a:rPr lang="en-US" b="0" i="0" dirty="0">
                <a:solidFill>
                  <a:srgbClr val="000000"/>
                </a:solidFill>
                <a:effectLst/>
                <a:latin typeface="Comic Sans MS" panose="030F0702030302020204" pitchFamily="66" charset="0"/>
              </a:rPr>
              <a:t>User Datagram Packet is a</a:t>
            </a:r>
            <a:r>
              <a:rPr lang="en-US" b="1" i="0" dirty="0">
                <a:solidFill>
                  <a:srgbClr val="000000"/>
                </a:solidFill>
                <a:effectLst/>
                <a:latin typeface="Comic Sans MS" panose="030F0702030302020204" pitchFamily="66" charset="0"/>
              </a:rPr>
              <a:t> connectionless protocol </a:t>
            </a:r>
            <a:r>
              <a:rPr lang="en-US" b="0" i="0" dirty="0">
                <a:solidFill>
                  <a:srgbClr val="000000"/>
                </a:solidFill>
                <a:effectLst/>
                <a:latin typeface="Comic Sans MS" panose="030F0702030302020204" pitchFamily="66" charset="0"/>
              </a:rPr>
              <a:t>for video streaming or audio streaming purposes. It is </a:t>
            </a:r>
            <a:r>
              <a:rPr lang="en-US" b="1" i="0" dirty="0">
                <a:solidFill>
                  <a:srgbClr val="000000"/>
                </a:solidFill>
                <a:effectLst/>
                <a:latin typeface="Comic Sans MS" panose="030F0702030302020204" pitchFamily="66" charset="0"/>
              </a:rPr>
              <a:t>fast</a:t>
            </a:r>
            <a:r>
              <a:rPr lang="en-US" b="0" i="0" dirty="0">
                <a:solidFill>
                  <a:srgbClr val="000000"/>
                </a:solidFill>
                <a:effectLst/>
                <a:latin typeface="Comic Sans MS" panose="030F0702030302020204" pitchFamily="66" charset="0"/>
              </a:rPr>
              <a:t> but </a:t>
            </a:r>
            <a:r>
              <a:rPr lang="en-US" b="1" i="0" dirty="0">
                <a:solidFill>
                  <a:srgbClr val="000000"/>
                </a:solidFill>
                <a:effectLst/>
                <a:latin typeface="Comic Sans MS" panose="030F0702030302020204" pitchFamily="66" charset="0"/>
              </a:rPr>
              <a:t>unreliable</a:t>
            </a:r>
            <a:r>
              <a:rPr lang="en-US" b="0" i="0" dirty="0">
                <a:solidFill>
                  <a:srgbClr val="000000"/>
                </a:solidFill>
                <a:effectLst/>
                <a:latin typeface="Comic Sans MS" panose="030F0702030302020204" pitchFamily="66" charset="0"/>
              </a:rPr>
              <a:t>. We perform a UDP Scan when we want to search for UDP ports that are open or vulnerable. The process to know about the state is mostly the same as above. There are four types of state based on the responses.  </a:t>
            </a:r>
          </a:p>
          <a:p>
            <a:pPr algn="l" fontAlgn="base"/>
            <a:r>
              <a:rPr lang="en-US" i="0" dirty="0">
                <a:solidFill>
                  <a:srgbClr val="000000"/>
                </a:solidFill>
                <a:effectLst/>
                <a:latin typeface="Comic Sans MS" panose="030F0702030302020204" pitchFamily="66" charset="0"/>
              </a:rPr>
              <a:t>If we get a response, then the state is ‘OPEN.’ </a:t>
            </a:r>
          </a:p>
          <a:p>
            <a:pPr algn="l" fontAlgn="base"/>
            <a:r>
              <a:rPr lang="en-US" i="0" dirty="0">
                <a:solidFill>
                  <a:srgbClr val="000000"/>
                </a:solidFill>
                <a:effectLst/>
                <a:latin typeface="Comic Sans MS" panose="030F0702030302020204" pitchFamily="66" charset="0"/>
              </a:rPr>
              <a:t>Response is not there , then the state is ‘OPEN|FILTER’ </a:t>
            </a:r>
          </a:p>
          <a:p>
            <a:pPr algn="l" fontAlgn="base"/>
            <a:r>
              <a:rPr lang="en-US" i="0" dirty="0">
                <a:solidFill>
                  <a:srgbClr val="000000"/>
                </a:solidFill>
                <a:effectLst/>
                <a:latin typeface="Comic Sans MS" panose="030F0702030302020204" pitchFamily="66" charset="0"/>
              </a:rPr>
              <a:t>For ‘ICMP port unreachable error (type 3, code 3)’, then the state is ‘closed.’ </a:t>
            </a:r>
          </a:p>
          <a:p>
            <a:pPr algn="l" fontAlgn="base"/>
            <a:r>
              <a:rPr lang="en-US" i="0" dirty="0">
                <a:solidFill>
                  <a:srgbClr val="000000"/>
                </a:solidFill>
                <a:effectLst/>
                <a:latin typeface="Comic Sans MS" panose="030F0702030302020204" pitchFamily="66" charset="0"/>
              </a:rPr>
              <a:t>And if we get ‘Other ICMP unreachable errors (type 3, code 1, 2, 9, 10, or 13)’, it means the state is ‘FILTERED.’ </a:t>
            </a:r>
          </a:p>
          <a:p>
            <a:endParaRPr lang="en-IN" dirty="0">
              <a:latin typeface="Comic Sans MS" panose="030F0702030302020204" pitchFamily="66" charset="0"/>
            </a:endParaRPr>
          </a:p>
          <a:p>
            <a:endParaRPr lang="en-US" dirty="0">
              <a:latin typeface="Comic Sans MS" panose="030F0702030302020204" pitchFamily="66" charset="0"/>
            </a:endParaRPr>
          </a:p>
        </p:txBody>
      </p:sp>
      <p:sp>
        <p:nvSpPr>
          <p:cNvPr id="6" name="Slide Number Placeholder 5">
            <a:extLst>
              <a:ext uri="{FF2B5EF4-FFF2-40B4-BE49-F238E27FC236}">
                <a16:creationId xmlns:a16="http://schemas.microsoft.com/office/drawing/2014/main" id="{B370052F-AD60-48E4-8260-BEDD6B92A835}"/>
              </a:ext>
            </a:extLst>
          </p:cNvPr>
          <p:cNvSpPr>
            <a:spLocks noGrp="1"/>
          </p:cNvSpPr>
          <p:nvPr>
            <p:ph type="sldNum" sz="quarter" idx="34"/>
          </p:nvPr>
        </p:nvSpPr>
        <p:spPr/>
        <p:txBody>
          <a:bodyPr/>
          <a:lstStyle/>
          <a:p>
            <a:fld id="{19B51A1E-902D-48AF-9020-955120F399B6}" type="slidenum">
              <a:rPr lang="en-US" noProof="0" smtClean="0"/>
              <a:pPr/>
              <a:t>6</a:t>
            </a:fld>
            <a:endParaRPr lang="en-US" noProof="0" dirty="0"/>
          </a:p>
        </p:txBody>
      </p:sp>
      <p:pic>
        <p:nvPicPr>
          <p:cNvPr id="7" name="Picture Placeholder 17" descr="decorative element">
            <a:extLst>
              <a:ext uri="{FF2B5EF4-FFF2-40B4-BE49-F238E27FC236}">
                <a16:creationId xmlns:a16="http://schemas.microsoft.com/office/drawing/2014/main" id="{6A5FB733-E6B5-4640-A49D-570FA49E0205}"/>
              </a:ext>
            </a:extLst>
          </p:cNvPr>
          <p:cNvPicPr>
            <a:picLocks noGrp="1" noChangeAspect="1"/>
          </p:cNvPicPr>
          <p:nvPr>
            <p:ph type="pic" sz="quarter" idx="33"/>
          </p:nvPr>
        </p:nvPicPr>
        <p:blipFill rotWithShape="1">
          <a:blip r:embed="rId2">
            <a:extLst>
              <a:ext uri="{28A0092B-C50C-407E-A947-70E740481C1C}">
                <a14:useLocalDpi xmlns:a14="http://schemas.microsoft.com/office/drawing/2010/main" val="0"/>
              </a:ext>
            </a:extLst>
          </a:blip>
          <a:srcRect t="4885" b="4885"/>
          <a:stretch/>
        </p:blipFill>
        <p:spPr>
          <a:xfrm>
            <a:off x="9980613" y="0"/>
            <a:ext cx="2211387" cy="6191250"/>
          </a:xfrm>
          <a:prstGeom prst="rect">
            <a:avLst/>
          </a:prstGeom>
        </p:spPr>
      </p:pic>
    </p:spTree>
    <p:extLst>
      <p:ext uri="{BB962C8B-B14F-4D97-AF65-F5344CB8AC3E}">
        <p14:creationId xmlns:p14="http://schemas.microsoft.com/office/powerpoint/2010/main" val="3338960721"/>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B4C238F-B86A-4E77-B771-23F3C2CE07A3}"/>
              </a:ext>
            </a:extLst>
          </p:cNvPr>
          <p:cNvSpPr>
            <a:spLocks noGrp="1"/>
          </p:cNvSpPr>
          <p:nvPr>
            <p:ph type="title"/>
          </p:nvPr>
        </p:nvSpPr>
        <p:spPr>
          <a:xfrm>
            <a:off x="4444887" y="450000"/>
            <a:ext cx="5184913" cy="432000"/>
          </a:xfrm>
        </p:spPr>
        <p:txBody>
          <a:bodyPr/>
          <a:lstStyle/>
          <a:p>
            <a:r>
              <a:rPr lang="en-IN" b="1" i="0" dirty="0">
                <a:solidFill>
                  <a:srgbClr val="333333"/>
                </a:solidFill>
                <a:effectLst/>
                <a:latin typeface="Comic Sans MS" panose="030F0702030302020204" pitchFamily="66" charset="0"/>
              </a:rPr>
              <a:t>COMPREHENSIVE SCAN</a:t>
            </a:r>
            <a:endParaRPr lang="en-US" dirty="0">
              <a:latin typeface="Comic Sans MS" panose="030F0702030302020204" pitchFamily="66" charset="0"/>
            </a:endParaRPr>
          </a:p>
        </p:txBody>
      </p:sp>
      <p:sp>
        <p:nvSpPr>
          <p:cNvPr id="5" name="Content Placeholder 4">
            <a:extLst>
              <a:ext uri="{FF2B5EF4-FFF2-40B4-BE49-F238E27FC236}">
                <a16:creationId xmlns:a16="http://schemas.microsoft.com/office/drawing/2014/main" id="{2D5A43C4-5B6B-4E53-8E71-C3CE93CC11F7}"/>
              </a:ext>
            </a:extLst>
          </p:cNvPr>
          <p:cNvSpPr>
            <a:spLocks noGrp="1"/>
          </p:cNvSpPr>
          <p:nvPr>
            <p:ph sz="half" idx="1"/>
          </p:nvPr>
        </p:nvSpPr>
        <p:spPr>
          <a:xfrm>
            <a:off x="3317777" y="1003176"/>
            <a:ext cx="6312023" cy="2246050"/>
          </a:xfrm>
        </p:spPr>
        <p:txBody>
          <a:bodyPr/>
          <a:lstStyle/>
          <a:p>
            <a:r>
              <a:rPr lang="en-US" b="0" i="0" dirty="0">
                <a:solidFill>
                  <a:srgbClr val="000000"/>
                </a:solidFill>
                <a:effectLst/>
                <a:latin typeface="Comic Sans MS" panose="030F0702030302020204" pitchFamily="66" charset="0"/>
              </a:rPr>
              <a:t>This scan does a lot of hard work in information gathering. Even if the handshake is not possible in the first attempt, it will keep trying, and if it gets success, it will try to know about the Operating System Version and other relevant information. </a:t>
            </a:r>
          </a:p>
        </p:txBody>
      </p:sp>
      <p:sp>
        <p:nvSpPr>
          <p:cNvPr id="6" name="Slide Number Placeholder 5">
            <a:extLst>
              <a:ext uri="{FF2B5EF4-FFF2-40B4-BE49-F238E27FC236}">
                <a16:creationId xmlns:a16="http://schemas.microsoft.com/office/drawing/2014/main" id="{4EBA26C2-2C5F-404D-BD70-32DDFE48EE8C}"/>
              </a:ext>
            </a:extLst>
          </p:cNvPr>
          <p:cNvSpPr>
            <a:spLocks noGrp="1"/>
          </p:cNvSpPr>
          <p:nvPr>
            <p:ph type="sldNum" sz="quarter" idx="34"/>
          </p:nvPr>
        </p:nvSpPr>
        <p:spPr/>
        <p:txBody>
          <a:bodyPr/>
          <a:lstStyle/>
          <a:p>
            <a:fld id="{19B51A1E-902D-48AF-9020-955120F399B6}" type="slidenum">
              <a:rPr lang="en-US" noProof="0" smtClean="0"/>
              <a:pPr/>
              <a:t>7</a:t>
            </a:fld>
            <a:endParaRPr lang="en-US" noProof="0" dirty="0"/>
          </a:p>
        </p:txBody>
      </p:sp>
      <p:pic>
        <p:nvPicPr>
          <p:cNvPr id="7" name="Picture Placeholder 17" descr="decorative element">
            <a:extLst>
              <a:ext uri="{FF2B5EF4-FFF2-40B4-BE49-F238E27FC236}">
                <a16:creationId xmlns:a16="http://schemas.microsoft.com/office/drawing/2014/main" id="{82227FC3-719E-4B31-9FC6-89D842A85C45}"/>
              </a:ext>
            </a:extLst>
          </p:cNvPr>
          <p:cNvPicPr>
            <a:picLocks noGrp="1" noChangeAspect="1"/>
          </p:cNvPicPr>
          <p:nvPr>
            <p:ph type="pic" sz="quarter" idx="33"/>
          </p:nvPr>
        </p:nvPicPr>
        <p:blipFill rotWithShape="1">
          <a:blip r:embed="rId2">
            <a:extLst>
              <a:ext uri="{28A0092B-C50C-407E-A947-70E740481C1C}">
                <a14:useLocalDpi xmlns:a14="http://schemas.microsoft.com/office/drawing/2010/main" val="0"/>
              </a:ext>
            </a:extLst>
          </a:blip>
          <a:srcRect t="4885" b="4885"/>
          <a:stretch/>
        </p:blipFill>
        <p:spPr>
          <a:xfrm>
            <a:off x="9980613" y="0"/>
            <a:ext cx="2211387" cy="6191250"/>
          </a:xfrm>
          <a:prstGeom prst="rect">
            <a:avLst/>
          </a:prstGeom>
        </p:spPr>
      </p:pic>
      <p:sp>
        <p:nvSpPr>
          <p:cNvPr id="8" name="Title 2">
            <a:extLst>
              <a:ext uri="{FF2B5EF4-FFF2-40B4-BE49-F238E27FC236}">
                <a16:creationId xmlns:a16="http://schemas.microsoft.com/office/drawing/2014/main" id="{301222A5-F03F-4E2B-A0C2-3896F0D1CCE7}"/>
              </a:ext>
            </a:extLst>
          </p:cNvPr>
          <p:cNvSpPr txBox="1">
            <a:spLocks/>
          </p:cNvSpPr>
          <p:nvPr/>
        </p:nvSpPr>
        <p:spPr>
          <a:xfrm>
            <a:off x="3710666" y="3608774"/>
            <a:ext cx="5919134" cy="437783"/>
          </a:xfrm>
          <a:prstGeom prst="rect">
            <a:avLst/>
          </a:prstGeom>
        </p:spPr>
        <p:txBody>
          <a:bodyPr vert="horz" lIns="0" tIns="0" rIns="0" bIns="0" rtlCol="0" anchor="ctr">
            <a:noAutofit/>
          </a:bodyPr>
          <a:lstStyle>
            <a:lvl1pPr algn="r" defTabSz="914400" rtl="0" eaLnBrk="1" latinLnBrk="0" hangingPunct="1">
              <a:lnSpc>
                <a:spcPct val="90000"/>
              </a:lnSpc>
              <a:spcBef>
                <a:spcPct val="0"/>
              </a:spcBef>
              <a:buNone/>
              <a:defRPr sz="3200" b="1" kern="1200" cap="all" spc="-150" baseline="0">
                <a:solidFill>
                  <a:schemeClr val="tx1"/>
                </a:solidFill>
                <a:latin typeface="+mj-lt"/>
                <a:ea typeface="+mj-ea"/>
                <a:cs typeface="+mj-cs"/>
              </a:defRPr>
            </a:lvl1pPr>
          </a:lstStyle>
          <a:p>
            <a:r>
              <a:rPr lang="en-IN">
                <a:solidFill>
                  <a:srgbClr val="333333"/>
                </a:solidFill>
                <a:latin typeface="Comic Sans MS" panose="030F0702030302020204" pitchFamily="66" charset="0"/>
              </a:rPr>
              <a:t>Regular Scan &amp; Ping Scan</a:t>
            </a:r>
            <a:endParaRPr lang="en-US" dirty="0">
              <a:latin typeface="Comic Sans MS" panose="030F0702030302020204" pitchFamily="66" charset="0"/>
            </a:endParaRPr>
          </a:p>
        </p:txBody>
      </p:sp>
      <p:sp>
        <p:nvSpPr>
          <p:cNvPr id="9" name="Content Placeholder 4">
            <a:extLst>
              <a:ext uri="{FF2B5EF4-FFF2-40B4-BE49-F238E27FC236}">
                <a16:creationId xmlns:a16="http://schemas.microsoft.com/office/drawing/2014/main" id="{FB054F47-B985-48BE-9508-AA1EAF65F1B8}"/>
              </a:ext>
            </a:extLst>
          </p:cNvPr>
          <p:cNvSpPr txBox="1">
            <a:spLocks/>
          </p:cNvSpPr>
          <p:nvPr/>
        </p:nvSpPr>
        <p:spPr>
          <a:xfrm>
            <a:off x="3304964" y="4261964"/>
            <a:ext cx="6567004" cy="2276948"/>
          </a:xfrm>
          <a:prstGeom prst="rect">
            <a:avLst/>
          </a:prstGeom>
          <a:solidFill>
            <a:schemeClr val="bg1"/>
          </a:solidFill>
        </p:spPr>
        <p:txBody>
          <a:bodyPr vert="horz" lIns="180000" tIns="252000" rIns="252000" bIns="0" rtlCol="0">
            <a:noAutofit/>
          </a:bodyPr>
          <a:lst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solidFill>
                  <a:srgbClr val="000000"/>
                </a:solidFill>
                <a:latin typeface="Comic Sans MS" panose="030F0702030302020204" pitchFamily="66" charset="0"/>
              </a:rPr>
              <a:t>A regular scan tries to find 1000 most common scans and uses the ICMP Echo request for host detection.</a:t>
            </a:r>
          </a:p>
          <a:p>
            <a:r>
              <a:rPr lang="en-US">
                <a:solidFill>
                  <a:srgbClr val="000000"/>
                </a:solidFill>
                <a:latin typeface="Comic Sans MS" panose="030F0702030302020204" pitchFamily="66" charset="0"/>
              </a:rPr>
              <a:t>Pinging means scanning if a host is active on the network or not. </a:t>
            </a:r>
            <a:endParaRPr lang="en-IN" dirty="0">
              <a:latin typeface="Comic Sans MS" panose="030F0702030302020204" pitchFamily="66" charset="0"/>
            </a:endParaRPr>
          </a:p>
        </p:txBody>
      </p:sp>
    </p:spTree>
    <p:extLst>
      <p:ext uri="{BB962C8B-B14F-4D97-AF65-F5344CB8AC3E}">
        <p14:creationId xmlns:p14="http://schemas.microsoft.com/office/powerpoint/2010/main" val="3736066943"/>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878329-F2E5-4CCD-9D5C-94B5CE260383}"/>
              </a:ext>
            </a:extLst>
          </p:cNvPr>
          <p:cNvSpPr>
            <a:spLocks noGrp="1"/>
          </p:cNvSpPr>
          <p:nvPr>
            <p:ph type="title"/>
          </p:nvPr>
        </p:nvSpPr>
        <p:spPr>
          <a:xfrm>
            <a:off x="4444887" y="3547802"/>
            <a:ext cx="5184913" cy="432000"/>
          </a:xfrm>
        </p:spPr>
        <p:txBody>
          <a:bodyPr/>
          <a:lstStyle/>
          <a:p>
            <a:r>
              <a:rPr lang="en-IN" b="1" i="0" dirty="0">
                <a:solidFill>
                  <a:srgbClr val="333333"/>
                </a:solidFill>
                <a:effectLst/>
                <a:latin typeface="Comic Sans MS" panose="030F0702030302020204" pitchFamily="66" charset="0"/>
              </a:rPr>
              <a:t>Multiple IP Range</a:t>
            </a:r>
            <a:endParaRPr lang="en-US" dirty="0">
              <a:latin typeface="Comic Sans MS" panose="030F0702030302020204" pitchFamily="66" charset="0"/>
            </a:endParaRPr>
          </a:p>
        </p:txBody>
      </p:sp>
      <p:sp>
        <p:nvSpPr>
          <p:cNvPr id="5" name="Content Placeholder 4">
            <a:extLst>
              <a:ext uri="{FF2B5EF4-FFF2-40B4-BE49-F238E27FC236}">
                <a16:creationId xmlns:a16="http://schemas.microsoft.com/office/drawing/2014/main" id="{64CCCE11-AAEB-4E7D-914D-274C2936052A}"/>
              </a:ext>
            </a:extLst>
          </p:cNvPr>
          <p:cNvSpPr>
            <a:spLocks noGrp="1"/>
          </p:cNvSpPr>
          <p:nvPr>
            <p:ph sz="half" idx="1"/>
          </p:nvPr>
        </p:nvSpPr>
        <p:spPr>
          <a:xfrm>
            <a:off x="4444887" y="1491447"/>
            <a:ext cx="5386274" cy="1815309"/>
          </a:xfrm>
        </p:spPr>
        <p:txBody>
          <a:bodyPr/>
          <a:lstStyle/>
          <a:p>
            <a:r>
              <a:rPr lang="en-US" b="0" i="0" dirty="0">
                <a:solidFill>
                  <a:srgbClr val="000000"/>
                </a:solidFill>
                <a:effectLst/>
                <a:latin typeface="Comic Sans MS" panose="030F0702030302020204" pitchFamily="66" charset="0"/>
              </a:rPr>
              <a:t>Using </a:t>
            </a:r>
            <a:r>
              <a:rPr lang="en-US" b="0" i="0" dirty="0" err="1">
                <a:solidFill>
                  <a:srgbClr val="000000"/>
                </a:solidFill>
                <a:effectLst/>
                <a:latin typeface="Comic Sans MS" panose="030F0702030302020204" pitchFamily="66" charset="0"/>
              </a:rPr>
              <a:t>nmap</a:t>
            </a:r>
            <a:r>
              <a:rPr lang="en-US" b="0" i="0" dirty="0">
                <a:solidFill>
                  <a:srgbClr val="000000"/>
                </a:solidFill>
                <a:effectLst/>
                <a:latin typeface="Comic Sans MS" panose="030F0702030302020204" pitchFamily="66" charset="0"/>
              </a:rPr>
              <a:t> we can detect what OS does the target work on, and service </a:t>
            </a:r>
            <a:r>
              <a:rPr lang="en-US" b="1" i="0" dirty="0">
                <a:solidFill>
                  <a:srgbClr val="000000"/>
                </a:solidFill>
                <a:effectLst/>
                <a:latin typeface="Comic Sans MS" panose="030F0702030302020204" pitchFamily="66" charset="0"/>
              </a:rPr>
              <a:t>detection</a:t>
            </a:r>
            <a:r>
              <a:rPr lang="en-US" b="0" i="0" dirty="0">
                <a:solidFill>
                  <a:srgbClr val="000000"/>
                </a:solidFill>
                <a:effectLst/>
                <a:latin typeface="Comic Sans MS" panose="030F0702030302020204" pitchFamily="66" charset="0"/>
              </a:rPr>
              <a:t> for devices. It is possible by using the TCP/IP stack fingerprinting method.</a:t>
            </a:r>
            <a:endParaRPr lang="en-IN" dirty="0">
              <a:latin typeface="Comic Sans MS" panose="030F0702030302020204" pitchFamily="66" charset="0"/>
            </a:endParaRPr>
          </a:p>
        </p:txBody>
      </p:sp>
      <p:sp>
        <p:nvSpPr>
          <p:cNvPr id="6" name="Slide Number Placeholder 5">
            <a:extLst>
              <a:ext uri="{FF2B5EF4-FFF2-40B4-BE49-F238E27FC236}">
                <a16:creationId xmlns:a16="http://schemas.microsoft.com/office/drawing/2014/main" id="{9AF831C4-794F-4C45-951D-4EF0DD3D1481}"/>
              </a:ext>
            </a:extLst>
          </p:cNvPr>
          <p:cNvSpPr>
            <a:spLocks noGrp="1"/>
          </p:cNvSpPr>
          <p:nvPr>
            <p:ph type="sldNum" sz="quarter" idx="34"/>
          </p:nvPr>
        </p:nvSpPr>
        <p:spPr/>
        <p:txBody>
          <a:bodyPr/>
          <a:lstStyle/>
          <a:p>
            <a:fld id="{19B51A1E-902D-48AF-9020-955120F399B6}" type="slidenum">
              <a:rPr lang="en-US" noProof="0" smtClean="0"/>
              <a:pPr/>
              <a:t>8</a:t>
            </a:fld>
            <a:endParaRPr lang="en-US" noProof="0" dirty="0"/>
          </a:p>
        </p:txBody>
      </p:sp>
      <p:sp>
        <p:nvSpPr>
          <p:cNvPr id="7" name="Title 2">
            <a:extLst>
              <a:ext uri="{FF2B5EF4-FFF2-40B4-BE49-F238E27FC236}">
                <a16:creationId xmlns:a16="http://schemas.microsoft.com/office/drawing/2014/main" id="{36B381F1-824F-4920-938A-45118CEBCEA6}"/>
              </a:ext>
            </a:extLst>
          </p:cNvPr>
          <p:cNvSpPr txBox="1">
            <a:spLocks/>
          </p:cNvSpPr>
          <p:nvPr/>
        </p:nvSpPr>
        <p:spPr>
          <a:xfrm>
            <a:off x="4597287" y="818401"/>
            <a:ext cx="5184913" cy="432000"/>
          </a:xfrm>
          <a:prstGeom prst="rect">
            <a:avLst/>
          </a:prstGeom>
        </p:spPr>
        <p:txBody>
          <a:bodyPr vert="horz" lIns="0" tIns="0" rIns="0" bIns="0" rtlCol="0" anchor="ctr">
            <a:noAutofit/>
          </a:bodyPr>
          <a:lstStyle>
            <a:lvl1pPr algn="r" defTabSz="914400" rtl="0" eaLnBrk="1" latinLnBrk="0" hangingPunct="1">
              <a:lnSpc>
                <a:spcPct val="90000"/>
              </a:lnSpc>
              <a:spcBef>
                <a:spcPct val="0"/>
              </a:spcBef>
              <a:buNone/>
              <a:defRPr sz="3200" b="1" kern="1200" cap="all" spc="-150" baseline="0">
                <a:solidFill>
                  <a:schemeClr val="tx1"/>
                </a:solidFill>
                <a:latin typeface="+mj-lt"/>
                <a:ea typeface="+mj-ea"/>
                <a:cs typeface="+mj-cs"/>
              </a:defRPr>
            </a:lvl1pPr>
          </a:lstStyle>
          <a:p>
            <a:r>
              <a:rPr lang="en-IN" dirty="0">
                <a:solidFill>
                  <a:srgbClr val="333333"/>
                </a:solidFill>
                <a:latin typeface="Comic Sans MS" panose="030F0702030302020204" pitchFamily="66" charset="0"/>
              </a:rPr>
              <a:t>OS DETECTION</a:t>
            </a:r>
            <a:endParaRPr lang="en-US" dirty="0">
              <a:latin typeface="Comic Sans MS" panose="030F0702030302020204" pitchFamily="66" charset="0"/>
            </a:endParaRPr>
          </a:p>
        </p:txBody>
      </p:sp>
      <p:sp>
        <p:nvSpPr>
          <p:cNvPr id="8" name="Content Placeholder 4">
            <a:extLst>
              <a:ext uri="{FF2B5EF4-FFF2-40B4-BE49-F238E27FC236}">
                <a16:creationId xmlns:a16="http://schemas.microsoft.com/office/drawing/2014/main" id="{CBC86264-BBE2-48A9-B488-78CD512986E8}"/>
              </a:ext>
            </a:extLst>
          </p:cNvPr>
          <p:cNvSpPr txBox="1">
            <a:spLocks/>
          </p:cNvSpPr>
          <p:nvPr/>
        </p:nvSpPr>
        <p:spPr>
          <a:xfrm>
            <a:off x="4444887" y="4376691"/>
            <a:ext cx="5386274" cy="1815309"/>
          </a:xfrm>
          <a:prstGeom prst="rect">
            <a:avLst/>
          </a:prstGeom>
          <a:solidFill>
            <a:schemeClr val="bg1"/>
          </a:solidFill>
        </p:spPr>
        <p:txBody>
          <a:bodyPr vert="horz" lIns="180000" tIns="252000" rIns="252000" bIns="0" rtlCol="0">
            <a:noAutofit/>
          </a:bodyPr>
          <a:lst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0" i="0" dirty="0">
                <a:solidFill>
                  <a:srgbClr val="000000"/>
                </a:solidFill>
                <a:effectLst/>
                <a:latin typeface="Comic Sans MS" panose="030F0702030302020204" pitchFamily="66" charset="0"/>
              </a:rPr>
              <a:t>It is quite common that we will want to check the services of multiple hosts, so in </a:t>
            </a:r>
            <a:r>
              <a:rPr lang="en-US" b="0" i="0" dirty="0" err="1">
                <a:solidFill>
                  <a:srgbClr val="000000"/>
                </a:solidFill>
                <a:effectLst/>
                <a:latin typeface="Comic Sans MS" panose="030F0702030302020204" pitchFamily="66" charset="0"/>
              </a:rPr>
              <a:t>nmap</a:t>
            </a:r>
            <a:r>
              <a:rPr lang="en-US" b="0" i="0" dirty="0">
                <a:solidFill>
                  <a:srgbClr val="000000"/>
                </a:solidFill>
                <a:effectLst/>
                <a:latin typeface="Comic Sans MS" panose="030F0702030302020204" pitchFamily="66" charset="0"/>
              </a:rPr>
              <a:t> we have an option to give a range of </a:t>
            </a:r>
            <a:r>
              <a:rPr lang="en-US" b="0" i="0" dirty="0" err="1">
                <a:solidFill>
                  <a:srgbClr val="000000"/>
                </a:solidFill>
                <a:effectLst/>
                <a:latin typeface="Comic Sans MS" panose="030F0702030302020204" pitchFamily="66" charset="0"/>
              </a:rPr>
              <a:t>ip</a:t>
            </a:r>
            <a:r>
              <a:rPr lang="en-US" b="0" i="0" dirty="0">
                <a:solidFill>
                  <a:srgbClr val="000000"/>
                </a:solidFill>
                <a:effectLst/>
                <a:latin typeface="Comic Sans MS" panose="030F0702030302020204" pitchFamily="66" charset="0"/>
              </a:rPr>
              <a:t> addresses for scanning.</a:t>
            </a:r>
            <a:endParaRPr lang="en-IN" dirty="0">
              <a:latin typeface="Comic Sans MS" panose="030F0702030302020204" pitchFamily="66" charset="0"/>
            </a:endParaRPr>
          </a:p>
        </p:txBody>
      </p:sp>
      <p:pic>
        <p:nvPicPr>
          <p:cNvPr id="9" name="Picture Placeholder 17" descr="decorative element">
            <a:extLst>
              <a:ext uri="{FF2B5EF4-FFF2-40B4-BE49-F238E27FC236}">
                <a16:creationId xmlns:a16="http://schemas.microsoft.com/office/drawing/2014/main" id="{C8541B7A-8E7A-4EFD-AC3F-88830FBDA830}"/>
              </a:ext>
            </a:extLst>
          </p:cNvPr>
          <p:cNvPicPr>
            <a:picLocks noGrp="1" noChangeAspect="1"/>
          </p:cNvPicPr>
          <p:nvPr>
            <p:ph type="pic" sz="quarter" idx="33"/>
          </p:nvPr>
        </p:nvPicPr>
        <p:blipFill rotWithShape="1">
          <a:blip r:embed="rId2">
            <a:extLst>
              <a:ext uri="{28A0092B-C50C-407E-A947-70E740481C1C}">
                <a14:useLocalDpi xmlns:a14="http://schemas.microsoft.com/office/drawing/2010/main" val="0"/>
              </a:ext>
            </a:extLst>
          </a:blip>
          <a:srcRect t="4885" b="4885"/>
          <a:stretch/>
        </p:blipFill>
        <p:spPr>
          <a:xfrm>
            <a:off x="9980613" y="0"/>
            <a:ext cx="2211387" cy="6191250"/>
          </a:xfrm>
          <a:prstGeom prst="rect">
            <a:avLst/>
          </a:prstGeom>
        </p:spPr>
      </p:pic>
    </p:spTree>
    <p:extLst>
      <p:ext uri="{BB962C8B-B14F-4D97-AF65-F5344CB8AC3E}">
        <p14:creationId xmlns:p14="http://schemas.microsoft.com/office/powerpoint/2010/main" val="2900073357"/>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A5864E3-D4CD-4B04-850E-69B4E6A0A367}"/>
              </a:ext>
            </a:extLst>
          </p:cNvPr>
          <p:cNvSpPr>
            <a:spLocks noGrp="1"/>
          </p:cNvSpPr>
          <p:nvPr>
            <p:ph type="title"/>
          </p:nvPr>
        </p:nvSpPr>
        <p:spPr/>
        <p:txBody>
          <a:bodyPr/>
          <a:lstStyle/>
          <a:p>
            <a:r>
              <a:rPr lang="en-IN" b="1" i="0" dirty="0">
                <a:solidFill>
                  <a:srgbClr val="102D40"/>
                </a:solidFill>
                <a:effectLst/>
                <a:latin typeface="Comic Sans MS" panose="030F0702030302020204" pitchFamily="66" charset="0"/>
              </a:rPr>
              <a:t>Alternatives of Nmap</a:t>
            </a:r>
            <a:endParaRPr lang="en-US" dirty="0">
              <a:latin typeface="Comic Sans MS" panose="030F0702030302020204" pitchFamily="66" charset="0"/>
            </a:endParaRPr>
          </a:p>
        </p:txBody>
      </p:sp>
      <p:sp>
        <p:nvSpPr>
          <p:cNvPr id="5" name="Content Placeholder 4">
            <a:extLst>
              <a:ext uri="{FF2B5EF4-FFF2-40B4-BE49-F238E27FC236}">
                <a16:creationId xmlns:a16="http://schemas.microsoft.com/office/drawing/2014/main" id="{D7E8A7EF-3976-4C87-ACD4-AD9C632613A4}"/>
              </a:ext>
            </a:extLst>
          </p:cNvPr>
          <p:cNvSpPr>
            <a:spLocks noGrp="1"/>
          </p:cNvSpPr>
          <p:nvPr>
            <p:ph sz="half" idx="1"/>
          </p:nvPr>
        </p:nvSpPr>
        <p:spPr/>
        <p:txBody>
          <a:bodyPr/>
          <a:lstStyle/>
          <a:p>
            <a:r>
              <a:rPr lang="en-IN" dirty="0">
                <a:latin typeface="Comic Sans MS" panose="030F0702030302020204" pitchFamily="66" charset="0"/>
              </a:rPr>
              <a:t>Wireless Network Watcher -&gt; Free</a:t>
            </a:r>
          </a:p>
          <a:p>
            <a:r>
              <a:rPr lang="en-IN" dirty="0" err="1">
                <a:latin typeface="Comic Sans MS" panose="030F0702030302020204" pitchFamily="66" charset="0"/>
              </a:rPr>
              <a:t>SoftPerfect</a:t>
            </a:r>
            <a:r>
              <a:rPr lang="en-IN" dirty="0">
                <a:latin typeface="Comic Sans MS" panose="030F0702030302020204" pitchFamily="66" charset="0"/>
              </a:rPr>
              <a:t> Network Scanner -&gt; Commercial(</a:t>
            </a:r>
            <a:r>
              <a:rPr lang="en-IN" b="1" dirty="0">
                <a:latin typeface="Comic Sans MS" panose="030F0702030302020204" pitchFamily="66" charset="0"/>
              </a:rPr>
              <a:t>PAID</a:t>
            </a:r>
            <a:r>
              <a:rPr lang="en-IN" dirty="0">
                <a:latin typeface="Comic Sans MS" panose="030F0702030302020204" pitchFamily="66" charset="0"/>
              </a:rPr>
              <a:t>)</a:t>
            </a:r>
          </a:p>
          <a:p>
            <a:r>
              <a:rPr lang="en-IN" dirty="0">
                <a:latin typeface="Comic Sans MS" panose="030F0702030302020204" pitchFamily="66" charset="0"/>
              </a:rPr>
              <a:t>Advanced Port Scanner -&gt; Free</a:t>
            </a:r>
          </a:p>
          <a:p>
            <a:r>
              <a:rPr lang="en-IN" dirty="0">
                <a:latin typeface="Comic Sans MS" panose="030F0702030302020204" pitchFamily="66" charset="0"/>
              </a:rPr>
              <a:t>Port Authority -&gt; Free</a:t>
            </a:r>
            <a:endParaRPr lang="en-IN" b="0" i="0" dirty="0">
              <a:effectLst/>
              <a:latin typeface="Comic Sans MS" panose="030F0702030302020204" pitchFamily="66" charset="0"/>
            </a:endParaRPr>
          </a:p>
          <a:p>
            <a:r>
              <a:rPr lang="en-IN" dirty="0">
                <a:latin typeface="Comic Sans MS" panose="030F0702030302020204" pitchFamily="66" charset="0"/>
              </a:rPr>
              <a:t>Advanced IP Scanner -&gt; Free</a:t>
            </a:r>
            <a:endParaRPr lang="en-IN" b="0" i="0" dirty="0">
              <a:effectLst/>
              <a:latin typeface="Comic Sans MS" panose="030F0702030302020204" pitchFamily="66" charset="0"/>
            </a:endParaRPr>
          </a:p>
          <a:p>
            <a:r>
              <a:rPr lang="en-IN" sz="2000" dirty="0">
                <a:latin typeface="Comic Sans MS" panose="030F0702030302020204" pitchFamily="66" charset="0"/>
              </a:rPr>
              <a:t>Zen map</a:t>
            </a:r>
            <a:r>
              <a:rPr lang="en-IN" dirty="0">
                <a:latin typeface="Comic Sans MS" panose="030F0702030302020204" pitchFamily="66" charset="0"/>
              </a:rPr>
              <a:t> -&gt; Free + </a:t>
            </a:r>
            <a:r>
              <a:rPr lang="en-IN" b="1" dirty="0">
                <a:latin typeface="Comic Sans MS" panose="030F0702030302020204" pitchFamily="66" charset="0"/>
              </a:rPr>
              <a:t>OPEN SOURCE</a:t>
            </a:r>
            <a:endParaRPr lang="en-IN" b="1" i="0" dirty="0">
              <a:effectLst/>
              <a:latin typeface="Comic Sans MS" panose="030F0702030302020204" pitchFamily="66" charset="0"/>
            </a:endParaRPr>
          </a:p>
          <a:p>
            <a:pPr marL="0" indent="0">
              <a:buNone/>
            </a:pPr>
            <a:endParaRPr lang="en-IN" b="0" i="0" dirty="0">
              <a:effectLst/>
              <a:latin typeface="Comic Sans MS" panose="030F0702030302020204" pitchFamily="66" charset="0"/>
            </a:endParaRPr>
          </a:p>
          <a:p>
            <a:pPr marL="0" indent="0">
              <a:buNone/>
            </a:pPr>
            <a:endParaRPr lang="en-IN" b="0" i="0" dirty="0">
              <a:effectLst/>
              <a:latin typeface="Comic Sans MS" panose="030F0702030302020204" pitchFamily="66" charset="0"/>
            </a:endParaRPr>
          </a:p>
          <a:p>
            <a:endParaRPr lang="en-IN" dirty="0">
              <a:latin typeface="Comic Sans MS" panose="030F0702030302020204" pitchFamily="66" charset="0"/>
            </a:endParaRPr>
          </a:p>
          <a:p>
            <a:endParaRPr lang="en-US" dirty="0">
              <a:latin typeface="Comic Sans MS" panose="030F0702030302020204" pitchFamily="66" charset="0"/>
            </a:endParaRPr>
          </a:p>
        </p:txBody>
      </p:sp>
      <p:sp>
        <p:nvSpPr>
          <p:cNvPr id="6" name="Slide Number Placeholder 5">
            <a:extLst>
              <a:ext uri="{FF2B5EF4-FFF2-40B4-BE49-F238E27FC236}">
                <a16:creationId xmlns:a16="http://schemas.microsoft.com/office/drawing/2014/main" id="{6C424B04-C802-4B62-B685-7C37948EF411}"/>
              </a:ext>
            </a:extLst>
          </p:cNvPr>
          <p:cNvSpPr>
            <a:spLocks noGrp="1"/>
          </p:cNvSpPr>
          <p:nvPr>
            <p:ph type="sldNum" sz="quarter" idx="34"/>
          </p:nvPr>
        </p:nvSpPr>
        <p:spPr/>
        <p:txBody>
          <a:bodyPr/>
          <a:lstStyle/>
          <a:p>
            <a:fld id="{19B51A1E-902D-48AF-9020-955120F399B6}" type="slidenum">
              <a:rPr lang="en-US" noProof="0" smtClean="0"/>
              <a:pPr/>
              <a:t>9</a:t>
            </a:fld>
            <a:endParaRPr lang="en-US" noProof="0" dirty="0"/>
          </a:p>
        </p:txBody>
      </p:sp>
      <p:pic>
        <p:nvPicPr>
          <p:cNvPr id="7" name="Picture Placeholder 17" descr="decorative element">
            <a:extLst>
              <a:ext uri="{FF2B5EF4-FFF2-40B4-BE49-F238E27FC236}">
                <a16:creationId xmlns:a16="http://schemas.microsoft.com/office/drawing/2014/main" id="{B3E76B45-DB0B-4767-B51E-8570DFDFD234}"/>
              </a:ext>
            </a:extLst>
          </p:cNvPr>
          <p:cNvPicPr>
            <a:picLocks noGrp="1" noChangeAspect="1"/>
          </p:cNvPicPr>
          <p:nvPr>
            <p:ph type="pic" sz="quarter" idx="33"/>
          </p:nvPr>
        </p:nvPicPr>
        <p:blipFill rotWithShape="1">
          <a:blip r:embed="rId2">
            <a:extLst>
              <a:ext uri="{28A0092B-C50C-407E-A947-70E740481C1C}">
                <a14:useLocalDpi xmlns:a14="http://schemas.microsoft.com/office/drawing/2010/main" val="0"/>
              </a:ext>
            </a:extLst>
          </a:blip>
          <a:srcRect t="4885" b="4885"/>
          <a:stretch/>
        </p:blipFill>
        <p:spPr>
          <a:xfrm>
            <a:off x="9980613" y="0"/>
            <a:ext cx="2211387" cy="6191250"/>
          </a:xfrm>
          <a:prstGeom prst="rect">
            <a:avLst/>
          </a:prstGeom>
        </p:spPr>
      </p:pic>
    </p:spTree>
    <p:extLst>
      <p:ext uri="{BB962C8B-B14F-4D97-AF65-F5344CB8AC3E}">
        <p14:creationId xmlns:p14="http://schemas.microsoft.com/office/powerpoint/2010/main" val="1072330911"/>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theme/theme1.xml><?xml version="1.0" encoding="utf-8"?>
<a:theme xmlns:a="http://schemas.openxmlformats.org/drawingml/2006/main" name="Office Theme">
  <a:themeElements>
    <a:clrScheme name="Custom 134">
      <a:dk1>
        <a:srgbClr val="000000"/>
      </a:dk1>
      <a:lt1>
        <a:srgbClr val="FFFFFF"/>
      </a:lt1>
      <a:dk2>
        <a:srgbClr val="000000"/>
      </a:dk2>
      <a:lt2>
        <a:srgbClr val="FFFFFF"/>
      </a:lt2>
      <a:accent1>
        <a:srgbClr val="5CB8B3"/>
      </a:accent1>
      <a:accent2>
        <a:srgbClr val="F5D66E"/>
      </a:accent2>
      <a:accent3>
        <a:srgbClr val="D78189"/>
      </a:accent3>
      <a:accent4>
        <a:srgbClr val="7030A0"/>
      </a:accent4>
      <a:accent5>
        <a:srgbClr val="0070C0"/>
      </a:accent5>
      <a:accent6>
        <a:srgbClr val="C4D36D"/>
      </a:accent6>
      <a:hlink>
        <a:srgbClr val="54C3BD"/>
      </a:hlink>
      <a:folHlink>
        <a:srgbClr val="54C3BD"/>
      </a:folHlink>
    </a:clrScheme>
    <a:fontScheme name="Custom 154">
      <a:majorFont>
        <a:latin typeface="Arial"/>
        <a:ea typeface=""/>
        <a:cs typeface=""/>
      </a:majorFont>
      <a:minorFont>
        <a:latin typeface="Times New Roman"/>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Presentation1" id="{C84B30EC-0085-4B02-B549-85261AA7A7FD}" vid="{B38EAA63-7B49-47D5-A9B8-CCF1CC9145B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519935D-ADE6-42ED-B568-839405AD6ABE}">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1E1D8AE1-AF50-4238-9545-788684540ABB}">
  <ds:schemaRefs>
    <ds:schemaRef ds:uri="http://schemas.microsoft.com/sharepoint/v3/contenttype/forms"/>
  </ds:schemaRefs>
</ds:datastoreItem>
</file>

<file path=customXml/itemProps3.xml><?xml version="1.0" encoding="utf-8"?>
<ds:datastoreItem xmlns:ds="http://schemas.openxmlformats.org/officeDocument/2006/customXml" ds:itemID="{1B15BD18-190D-4514-9BDF-0746D033B57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Minimalist color presentation</Template>
  <TotalTime>606</TotalTime>
  <Words>1895</Words>
  <Application>Microsoft Office PowerPoint</Application>
  <PresentationFormat>Widescreen</PresentationFormat>
  <Paragraphs>272</Paragraphs>
  <Slides>30</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30</vt:i4>
      </vt:variant>
    </vt:vector>
  </HeadingPairs>
  <TitlesOfParts>
    <vt:vector size="40" baseType="lpstr">
      <vt:lpstr>Arial</vt:lpstr>
      <vt:lpstr>Calibri</vt:lpstr>
      <vt:lpstr>Comic Sans MS</vt:lpstr>
      <vt:lpstr>Corbel</vt:lpstr>
      <vt:lpstr>Courier New</vt:lpstr>
      <vt:lpstr>Open Sans</vt:lpstr>
      <vt:lpstr>Symbol</vt:lpstr>
      <vt:lpstr>Times New Roman</vt:lpstr>
      <vt:lpstr>Wingdings</vt:lpstr>
      <vt:lpstr>Office Theme</vt:lpstr>
      <vt:lpstr>Computer Network &amp; Technology </vt:lpstr>
      <vt:lpstr>Python Nmap Module</vt:lpstr>
      <vt:lpstr>What is Nmap in python? </vt:lpstr>
      <vt:lpstr>SYN-ACK Scanning using Nmap </vt:lpstr>
      <vt:lpstr>What is ICMP? (Internet Control Message Protocol)</vt:lpstr>
      <vt:lpstr>UDP Scan</vt:lpstr>
      <vt:lpstr>COMPREHENSIVE SCAN</vt:lpstr>
      <vt:lpstr>Multiple IP Range</vt:lpstr>
      <vt:lpstr>Alternatives of Nmap</vt:lpstr>
      <vt:lpstr>N-Map (network Mapper)</vt:lpstr>
      <vt:lpstr>(Nmap) Zen-map in GUI </vt:lpstr>
      <vt:lpstr>Application </vt:lpstr>
      <vt:lpstr>PowerPoint Presentation</vt:lpstr>
      <vt:lpstr>PowerPoint Presentation</vt:lpstr>
      <vt:lpstr>PowerPoint Presentation</vt:lpstr>
      <vt:lpstr>Topology &amp; Host details </vt:lpstr>
      <vt:lpstr>Make Connection using NCAt tool</vt:lpstr>
      <vt:lpstr>What is Net Cat ?</vt:lpstr>
      <vt:lpstr> Local host </vt:lpstr>
      <vt:lpstr>Server Client</vt:lpstr>
      <vt:lpstr>Data transfer </vt:lpstr>
      <vt:lpstr> Communication </vt:lpstr>
      <vt:lpstr>Scapy With Python</vt:lpstr>
      <vt:lpstr>What is Scapy ?</vt:lpstr>
      <vt:lpstr>Why learn Scapy ??</vt:lpstr>
      <vt:lpstr>Sending &amp; Receiving packets</vt:lpstr>
      <vt:lpstr>Low level operations</vt:lpstr>
      <vt:lpstr>Reading &amp; Writing PCAPS</vt:lpstr>
      <vt:lpstr>High level operations</vt:lpstr>
      <vt:lpstr>THANK YOU  SO much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Cover Title</dc:title>
  <dc:creator>Vankani Arjun</dc:creator>
  <cp:lastModifiedBy>Vankani Arjun</cp:lastModifiedBy>
  <cp:revision>35</cp:revision>
  <dcterms:created xsi:type="dcterms:W3CDTF">2020-09-20T07:59:42Z</dcterms:created>
  <dcterms:modified xsi:type="dcterms:W3CDTF">2020-09-21T10:22:11Z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